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9"/>
  </p:sldMasterIdLst>
  <p:sldIdLst>
    <p:sldId id="257" r:id="rId60"/>
    <p:sldId id="259" r:id="rId61"/>
    <p:sldId id="260" r:id="rId62"/>
    <p:sldId id="261" r:id="rId6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customXml" Target="../customXml/item39.xml"/><Relationship Id="rId21" Type="http://schemas.openxmlformats.org/officeDocument/2006/relationships/customXml" Target="../customXml/item21.xml"/><Relationship Id="rId34" Type="http://schemas.openxmlformats.org/officeDocument/2006/relationships/customXml" Target="../customXml/item34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63" Type="http://schemas.openxmlformats.org/officeDocument/2006/relationships/slide" Target="slides/slide4.xml"/><Relationship Id="rId7" Type="http://schemas.openxmlformats.org/officeDocument/2006/relationships/customXml" Target="../customXml/item7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9" Type="http://schemas.openxmlformats.org/officeDocument/2006/relationships/customXml" Target="../customXml/item29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66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customXml" Target="../customXml/item49.xml"/><Relationship Id="rId57" Type="http://schemas.openxmlformats.org/officeDocument/2006/relationships/customXml" Target="../customXml/item57.xml"/><Relationship Id="rId61" Type="http://schemas.openxmlformats.org/officeDocument/2006/relationships/slide" Target="slides/slide2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customXml" Target="../customXml/item52.xml"/><Relationship Id="rId60" Type="http://schemas.openxmlformats.org/officeDocument/2006/relationships/slide" Target="slides/slide1.xml"/><Relationship Id="rId65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56" Type="http://schemas.openxmlformats.org/officeDocument/2006/relationships/customXml" Target="../customXml/item56.xml"/><Relationship Id="rId64" Type="http://schemas.openxmlformats.org/officeDocument/2006/relationships/presProps" Target="presProps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customXml" Target="../customXml/item46.xml"/><Relationship Id="rId59" Type="http://schemas.openxmlformats.org/officeDocument/2006/relationships/slideMaster" Target="slideMasters/slideMaster1.xml"/><Relationship Id="rId67" Type="http://schemas.openxmlformats.org/officeDocument/2006/relationships/tableStyles" Target="tableStyles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54" Type="http://schemas.openxmlformats.org/officeDocument/2006/relationships/customXml" Target="../customXml/item54.xml"/><Relationship Id="rId62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D822-C5DD-4416-8FD9-8F5D9DC725BA}" type="datetimeFigureOut">
              <a:rPr lang="hu-HU" smtClean="0"/>
              <a:t>2015.03.08.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B09C-27F0-4C84-947C-FFFD88F71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6787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D822-C5DD-4416-8FD9-8F5D9DC725BA}" type="datetimeFigureOut">
              <a:rPr lang="hu-HU" smtClean="0"/>
              <a:t>2015.03.08.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B09C-27F0-4C84-947C-FFFD88F71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821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D822-C5DD-4416-8FD9-8F5D9DC725BA}" type="datetimeFigureOut">
              <a:rPr lang="hu-HU" smtClean="0"/>
              <a:t>2015.03.08.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B09C-27F0-4C84-947C-FFFD88F71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8160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D822-C5DD-4416-8FD9-8F5D9DC725BA}" type="datetimeFigureOut">
              <a:rPr lang="hu-HU" smtClean="0"/>
              <a:t>2015.03.08.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B09C-27F0-4C84-947C-FFFD88F71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581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D822-C5DD-4416-8FD9-8F5D9DC725BA}" type="datetimeFigureOut">
              <a:rPr lang="hu-HU" smtClean="0"/>
              <a:t>2015.03.08.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B09C-27F0-4C84-947C-FFFD88F71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620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D822-C5DD-4416-8FD9-8F5D9DC725BA}" type="datetimeFigureOut">
              <a:rPr lang="hu-HU" smtClean="0"/>
              <a:t>2015.03.08.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B09C-27F0-4C84-947C-FFFD88F71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5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D822-C5DD-4416-8FD9-8F5D9DC725BA}" type="datetimeFigureOut">
              <a:rPr lang="hu-HU" smtClean="0"/>
              <a:t>2015.03.08.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B09C-27F0-4C84-947C-FFFD88F71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886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D822-C5DD-4416-8FD9-8F5D9DC725BA}" type="datetimeFigureOut">
              <a:rPr lang="hu-HU" smtClean="0"/>
              <a:t>2015.03.08.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B09C-27F0-4C84-947C-FFFD88F71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282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D822-C5DD-4416-8FD9-8F5D9DC725BA}" type="datetimeFigureOut">
              <a:rPr lang="hu-HU" smtClean="0"/>
              <a:t>2015.03.08.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B09C-27F0-4C84-947C-FFFD88F71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86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D822-C5DD-4416-8FD9-8F5D9DC725BA}" type="datetimeFigureOut">
              <a:rPr lang="hu-HU" smtClean="0"/>
              <a:t>2015.03.08.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B09C-27F0-4C84-947C-FFFD88F71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444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7D822-C5DD-4416-8FD9-8F5D9DC725BA}" type="datetimeFigureOut">
              <a:rPr lang="hu-HU" smtClean="0"/>
              <a:t>2015.03.08.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B09C-27F0-4C84-947C-FFFD88F71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966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7D822-C5DD-4416-8FD9-8F5D9DC725BA}" type="datetimeFigureOut">
              <a:rPr lang="hu-HU" smtClean="0"/>
              <a:t>2015.03.08.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0B09C-27F0-4C84-947C-FFFD88F71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767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49.xml"/><Relationship Id="rId13" Type="http://schemas.openxmlformats.org/officeDocument/2006/relationships/customXml" Target="../../customXml/item10.xml"/><Relationship Id="rId3" Type="http://schemas.openxmlformats.org/officeDocument/2006/relationships/customXml" Target="../../customXml/item50.xml"/><Relationship Id="rId7" Type="http://schemas.openxmlformats.org/officeDocument/2006/relationships/customXml" Target="../../customXml/item27.xml"/><Relationship Id="rId12" Type="http://schemas.openxmlformats.org/officeDocument/2006/relationships/customXml" Target="../../customXml/item47.xml"/><Relationship Id="rId17" Type="http://schemas.openxmlformats.org/officeDocument/2006/relationships/slideLayout" Target="../slideLayouts/slideLayout1.xml"/><Relationship Id="rId2" Type="http://schemas.openxmlformats.org/officeDocument/2006/relationships/customXml" Target="../../customXml/item4.xml"/><Relationship Id="rId16" Type="http://schemas.openxmlformats.org/officeDocument/2006/relationships/customXml" Target="../../customXml/item42.xml"/><Relationship Id="rId1" Type="http://schemas.openxmlformats.org/officeDocument/2006/relationships/customXml" Target="../../customXml/item55.xml"/><Relationship Id="rId6" Type="http://schemas.openxmlformats.org/officeDocument/2006/relationships/customXml" Target="../../customXml/item7.xml"/><Relationship Id="rId11" Type="http://schemas.openxmlformats.org/officeDocument/2006/relationships/customXml" Target="../../customXml/item34.xml"/><Relationship Id="rId5" Type="http://schemas.openxmlformats.org/officeDocument/2006/relationships/customXml" Target="../../customXml/item18.xml"/><Relationship Id="rId15" Type="http://schemas.openxmlformats.org/officeDocument/2006/relationships/customXml" Target="../../customXml/item39.xml"/><Relationship Id="rId10" Type="http://schemas.openxmlformats.org/officeDocument/2006/relationships/customXml" Target="../../customXml/item31.xml"/><Relationship Id="rId4" Type="http://schemas.openxmlformats.org/officeDocument/2006/relationships/customXml" Target="../../customXml/item23.xml"/><Relationship Id="rId9" Type="http://schemas.openxmlformats.org/officeDocument/2006/relationships/customXml" Target="../../customXml/item2.xml"/><Relationship Id="rId14" Type="http://schemas.openxmlformats.org/officeDocument/2006/relationships/customXml" Target="../../customXml/item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customXml" Target="../../customXml/item41.xml"/><Relationship Id="rId7" Type="http://schemas.openxmlformats.org/officeDocument/2006/relationships/customXml" Target="../../customXml/item54.xml"/><Relationship Id="rId12" Type="http://schemas.openxmlformats.org/officeDocument/2006/relationships/image" Target="../media/image4.png"/><Relationship Id="rId2" Type="http://schemas.openxmlformats.org/officeDocument/2006/relationships/customXml" Target="../../customXml/item48.xml"/><Relationship Id="rId1" Type="http://schemas.openxmlformats.org/officeDocument/2006/relationships/customXml" Target="../../customXml/item36.xml"/><Relationship Id="rId6" Type="http://schemas.openxmlformats.org/officeDocument/2006/relationships/customXml" Target="../../customXml/item26.xml"/><Relationship Id="rId11" Type="http://schemas.openxmlformats.org/officeDocument/2006/relationships/image" Target="../media/image3.png"/><Relationship Id="rId5" Type="http://schemas.openxmlformats.org/officeDocument/2006/relationships/customXml" Target="../../customXml/item12.xml"/><Relationship Id="rId10" Type="http://schemas.openxmlformats.org/officeDocument/2006/relationships/image" Target="../media/image2.png"/><Relationship Id="rId4" Type="http://schemas.openxmlformats.org/officeDocument/2006/relationships/customXml" Target="../../customXml/item51.xml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58.xml"/><Relationship Id="rId2" Type="http://schemas.openxmlformats.org/officeDocument/2006/relationships/customXml" Target="../../customXml/item57.xml"/><Relationship Id="rId1" Type="http://schemas.openxmlformats.org/officeDocument/2006/relationships/customXml" Target="../../customXml/item56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1"/>
          <p:cNvGrpSpPr>
            <a:grpSpLocks/>
          </p:cNvGrpSpPr>
          <p:nvPr>
            <p:custDataLst>
              <p:custData r:id="rId1"/>
            </p:custDataLst>
          </p:nvPr>
        </p:nvGrpSpPr>
        <p:grpSpPr>
          <a:xfrm>
            <a:off x="845249" y="1347571"/>
            <a:ext cx="1380744" cy="1380744"/>
            <a:chOff x="1151956" y="1722210"/>
            <a:chExt cx="1521261" cy="1509466"/>
          </a:xfrm>
        </p:grpSpPr>
        <p:sp>
          <p:nvSpPr>
            <p:cNvPr id="69" name="Tile"/>
            <p:cNvSpPr/>
            <p:nvPr/>
          </p:nvSpPr>
          <p:spPr>
            <a:xfrm>
              <a:off x="1154052" y="1722210"/>
              <a:ext cx="1519165" cy="1509466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Content"/>
            <p:cNvSpPr/>
            <p:nvPr/>
          </p:nvSpPr>
          <p:spPr>
            <a:xfrm>
              <a:off x="1151956" y="2865916"/>
              <a:ext cx="1521261" cy="365760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2000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2000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  <p:sp>
        <p:nvSpPr>
          <p:cNvPr id="83" name="Freeform 123"/>
          <p:cNvSpPr>
            <a:spLocks noEditPoints="1"/>
          </p:cNvSpPr>
          <p:nvPr>
            <p:custDataLst>
              <p:custData r:id="rId2"/>
              <p:custData r:id="rId3"/>
            </p:custDataLst>
          </p:nvPr>
        </p:nvSpPr>
        <p:spPr bwMode="black">
          <a:xfrm flipV="1">
            <a:off x="313614" y="6381328"/>
            <a:ext cx="153930" cy="139944"/>
          </a:xfrm>
          <a:custGeom>
            <a:avLst/>
            <a:gdLst>
              <a:gd name="T0" fmla="*/ 57 w 63"/>
              <a:gd name="T1" fmla="*/ 54 h 65"/>
              <a:gd name="T2" fmla="*/ 57 w 63"/>
              <a:gd name="T3" fmla="*/ 55 h 65"/>
              <a:gd name="T4" fmla="*/ 35 w 63"/>
              <a:gd name="T5" fmla="*/ 65 h 65"/>
              <a:gd name="T6" fmla="*/ 33 w 63"/>
              <a:gd name="T7" fmla="*/ 65 h 65"/>
              <a:gd name="T8" fmla="*/ 12 w 63"/>
              <a:gd name="T9" fmla="*/ 57 h 65"/>
              <a:gd name="T10" fmla="*/ 10 w 63"/>
              <a:gd name="T11" fmla="*/ 55 h 65"/>
              <a:gd name="T12" fmla="*/ 2 w 63"/>
              <a:gd name="T13" fmla="*/ 62 h 65"/>
              <a:gd name="T14" fmla="*/ 0 w 63"/>
              <a:gd name="T15" fmla="*/ 37 h 65"/>
              <a:gd name="T16" fmla="*/ 25 w 63"/>
              <a:gd name="T17" fmla="*/ 42 h 65"/>
              <a:gd name="T18" fmla="*/ 17 w 63"/>
              <a:gd name="T19" fmla="*/ 48 h 65"/>
              <a:gd name="T20" fmla="*/ 20 w 63"/>
              <a:gd name="T21" fmla="*/ 50 h 65"/>
              <a:gd name="T22" fmla="*/ 33 w 63"/>
              <a:gd name="T23" fmla="*/ 55 h 65"/>
              <a:gd name="T24" fmla="*/ 34 w 63"/>
              <a:gd name="T25" fmla="*/ 55 h 65"/>
              <a:gd name="T26" fmla="*/ 49 w 63"/>
              <a:gd name="T27" fmla="*/ 48 h 65"/>
              <a:gd name="T28" fmla="*/ 50 w 63"/>
              <a:gd name="T29" fmla="*/ 48 h 65"/>
              <a:gd name="T30" fmla="*/ 57 w 63"/>
              <a:gd name="T31" fmla="*/ 54 h 65"/>
              <a:gd name="T32" fmla="*/ 63 w 63"/>
              <a:gd name="T33" fmla="*/ 29 h 65"/>
              <a:gd name="T34" fmla="*/ 61 w 63"/>
              <a:gd name="T35" fmla="*/ 4 h 65"/>
              <a:gd name="T36" fmla="*/ 53 w 63"/>
              <a:gd name="T37" fmla="*/ 11 h 65"/>
              <a:gd name="T38" fmla="*/ 53 w 63"/>
              <a:gd name="T39" fmla="*/ 11 h 65"/>
              <a:gd name="T40" fmla="*/ 53 w 63"/>
              <a:gd name="T41" fmla="*/ 10 h 65"/>
              <a:gd name="T42" fmla="*/ 51 w 63"/>
              <a:gd name="T43" fmla="*/ 8 h 65"/>
              <a:gd name="T44" fmla="*/ 29 w 63"/>
              <a:gd name="T45" fmla="*/ 0 h 65"/>
              <a:gd name="T46" fmla="*/ 28 w 63"/>
              <a:gd name="T47" fmla="*/ 0 h 65"/>
              <a:gd name="T48" fmla="*/ 6 w 63"/>
              <a:gd name="T49" fmla="*/ 10 h 65"/>
              <a:gd name="T50" fmla="*/ 5 w 63"/>
              <a:gd name="T51" fmla="*/ 10 h 65"/>
              <a:gd name="T52" fmla="*/ 13 w 63"/>
              <a:gd name="T53" fmla="*/ 17 h 65"/>
              <a:gd name="T54" fmla="*/ 13 w 63"/>
              <a:gd name="T55" fmla="*/ 17 h 65"/>
              <a:gd name="T56" fmla="*/ 28 w 63"/>
              <a:gd name="T57" fmla="*/ 10 h 65"/>
              <a:gd name="T58" fmla="*/ 29 w 63"/>
              <a:gd name="T59" fmla="*/ 10 h 65"/>
              <a:gd name="T60" fmla="*/ 43 w 63"/>
              <a:gd name="T61" fmla="*/ 14 h 65"/>
              <a:gd name="T62" fmla="*/ 46 w 63"/>
              <a:gd name="T63" fmla="*/ 17 h 65"/>
              <a:gd name="T64" fmla="*/ 38 w 63"/>
              <a:gd name="T65" fmla="*/ 24 h 65"/>
              <a:gd name="T66" fmla="*/ 63 w 63"/>
              <a:gd name="T67" fmla="*/ 29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3" h="65">
                <a:moveTo>
                  <a:pt x="57" y="54"/>
                </a:moveTo>
                <a:cubicBezTo>
                  <a:pt x="57" y="55"/>
                  <a:pt x="57" y="55"/>
                  <a:pt x="57" y="55"/>
                </a:cubicBezTo>
                <a:cubicBezTo>
                  <a:pt x="51" y="61"/>
                  <a:pt x="43" y="64"/>
                  <a:pt x="35" y="65"/>
                </a:cubicBezTo>
                <a:cubicBezTo>
                  <a:pt x="34" y="65"/>
                  <a:pt x="34" y="65"/>
                  <a:pt x="33" y="65"/>
                </a:cubicBezTo>
                <a:cubicBezTo>
                  <a:pt x="26" y="65"/>
                  <a:pt x="18" y="62"/>
                  <a:pt x="12" y="57"/>
                </a:cubicBezTo>
                <a:cubicBezTo>
                  <a:pt x="10" y="55"/>
                  <a:pt x="10" y="55"/>
                  <a:pt x="10" y="55"/>
                </a:cubicBezTo>
                <a:cubicBezTo>
                  <a:pt x="2" y="62"/>
                  <a:pt x="2" y="62"/>
                  <a:pt x="2" y="62"/>
                </a:cubicBezTo>
                <a:cubicBezTo>
                  <a:pt x="0" y="37"/>
                  <a:pt x="0" y="37"/>
                  <a:pt x="0" y="37"/>
                </a:cubicBezTo>
                <a:cubicBezTo>
                  <a:pt x="25" y="42"/>
                  <a:pt x="25" y="42"/>
                  <a:pt x="25" y="42"/>
                </a:cubicBezTo>
                <a:cubicBezTo>
                  <a:pt x="17" y="48"/>
                  <a:pt x="17" y="48"/>
                  <a:pt x="17" y="48"/>
                </a:cubicBezTo>
                <a:cubicBezTo>
                  <a:pt x="20" y="50"/>
                  <a:pt x="20" y="50"/>
                  <a:pt x="20" y="50"/>
                </a:cubicBezTo>
                <a:cubicBezTo>
                  <a:pt x="24" y="53"/>
                  <a:pt x="29" y="55"/>
                  <a:pt x="33" y="55"/>
                </a:cubicBezTo>
                <a:cubicBezTo>
                  <a:pt x="34" y="55"/>
                  <a:pt x="34" y="55"/>
                  <a:pt x="34" y="55"/>
                </a:cubicBezTo>
                <a:cubicBezTo>
                  <a:pt x="40" y="54"/>
                  <a:pt x="45" y="52"/>
                  <a:pt x="49" y="48"/>
                </a:cubicBezTo>
                <a:cubicBezTo>
                  <a:pt x="50" y="48"/>
                  <a:pt x="50" y="48"/>
                  <a:pt x="50" y="48"/>
                </a:cubicBezTo>
                <a:lnTo>
                  <a:pt x="57" y="54"/>
                </a:lnTo>
                <a:close/>
                <a:moveTo>
                  <a:pt x="63" y="29"/>
                </a:moveTo>
                <a:cubicBezTo>
                  <a:pt x="61" y="4"/>
                  <a:pt x="61" y="4"/>
                  <a:pt x="61" y="4"/>
                </a:cubicBezTo>
                <a:cubicBezTo>
                  <a:pt x="53" y="11"/>
                  <a:pt x="53" y="11"/>
                  <a:pt x="53" y="11"/>
                </a:cubicBezTo>
                <a:cubicBezTo>
                  <a:pt x="53" y="11"/>
                  <a:pt x="53" y="11"/>
                  <a:pt x="53" y="11"/>
                </a:cubicBezTo>
                <a:cubicBezTo>
                  <a:pt x="53" y="10"/>
                  <a:pt x="53" y="10"/>
                  <a:pt x="53" y="10"/>
                </a:cubicBezTo>
                <a:cubicBezTo>
                  <a:pt x="51" y="8"/>
                  <a:pt x="51" y="8"/>
                  <a:pt x="51" y="8"/>
                </a:cubicBezTo>
                <a:cubicBezTo>
                  <a:pt x="45" y="3"/>
                  <a:pt x="37" y="0"/>
                  <a:pt x="29" y="0"/>
                </a:cubicBezTo>
                <a:cubicBezTo>
                  <a:pt x="29" y="0"/>
                  <a:pt x="28" y="0"/>
                  <a:pt x="28" y="0"/>
                </a:cubicBezTo>
                <a:cubicBezTo>
                  <a:pt x="20" y="0"/>
                  <a:pt x="12" y="4"/>
                  <a:pt x="6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13" y="17"/>
                  <a:pt x="13" y="17"/>
                  <a:pt x="13" y="17"/>
                </a:cubicBezTo>
                <a:cubicBezTo>
                  <a:pt x="13" y="17"/>
                  <a:pt x="13" y="17"/>
                  <a:pt x="13" y="17"/>
                </a:cubicBezTo>
                <a:cubicBezTo>
                  <a:pt x="17" y="13"/>
                  <a:pt x="23" y="10"/>
                  <a:pt x="28" y="10"/>
                </a:cubicBezTo>
                <a:cubicBezTo>
                  <a:pt x="29" y="10"/>
                  <a:pt x="29" y="10"/>
                  <a:pt x="29" y="10"/>
                </a:cubicBezTo>
                <a:cubicBezTo>
                  <a:pt x="34" y="10"/>
                  <a:pt x="39" y="12"/>
                  <a:pt x="43" y="14"/>
                </a:cubicBezTo>
                <a:cubicBezTo>
                  <a:pt x="46" y="17"/>
                  <a:pt x="46" y="17"/>
                  <a:pt x="46" y="17"/>
                </a:cubicBezTo>
                <a:cubicBezTo>
                  <a:pt x="38" y="24"/>
                  <a:pt x="38" y="24"/>
                  <a:pt x="38" y="24"/>
                </a:cubicBezTo>
                <a:lnTo>
                  <a:pt x="63" y="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7576" tIns="48788" rIns="97576" bIns="48788" numCol="1" anchor="t" anchorCtr="0" compatLnSpc="1">
            <a:prstTxWarp prst="textNoShape">
              <a:avLst/>
            </a:prstTxWarp>
          </a:bodyPr>
          <a:lstStyle/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4" name="Szövegdoboz 83"/>
          <p:cNvSpPr txBox="1"/>
          <p:nvPr/>
        </p:nvSpPr>
        <p:spPr>
          <a:xfrm>
            <a:off x="775048" y="141322"/>
            <a:ext cx="6317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smtClean="0">
                <a:latin typeface="Segoe UI Light" pitchFamily="34" charset="0"/>
                <a:cs typeface="Segoe UI Light" pitchFamily="34" charset="0"/>
              </a:rPr>
              <a:t>Windows 8 </a:t>
            </a:r>
            <a:r>
              <a:rPr lang="hu-HU" sz="4000" dirty="0" err="1" smtClean="0">
                <a:latin typeface="Segoe UI Light" pitchFamily="34" charset="0"/>
                <a:cs typeface="Segoe UI Light" pitchFamily="34" charset="0"/>
              </a:rPr>
              <a:t>Cookbook</a:t>
            </a:r>
            <a:endParaRPr lang="hu-HU" sz="4000" dirty="0">
              <a:latin typeface="Segoe UI Light" pitchFamily="34" charset="0"/>
              <a:cs typeface="Segoe UI Light" pitchFamily="34" charset="0"/>
            </a:endParaRPr>
          </a:p>
        </p:txBody>
      </p:sp>
      <p:grpSp>
        <p:nvGrpSpPr>
          <p:cNvPr id="85" name="Group 1"/>
          <p:cNvGrpSpPr>
            <a:grpSpLocks/>
          </p:cNvGrpSpPr>
          <p:nvPr>
            <p:custDataLst>
              <p:custData r:id="rId4"/>
            </p:custDataLst>
          </p:nvPr>
        </p:nvGrpSpPr>
        <p:grpSpPr>
          <a:xfrm>
            <a:off x="2354944" y="1357404"/>
            <a:ext cx="1380744" cy="1380744"/>
            <a:chOff x="1151956" y="1722210"/>
            <a:chExt cx="1521261" cy="1509466"/>
          </a:xfrm>
        </p:grpSpPr>
        <p:sp>
          <p:nvSpPr>
            <p:cNvPr id="86" name="Tile"/>
            <p:cNvSpPr/>
            <p:nvPr/>
          </p:nvSpPr>
          <p:spPr>
            <a:xfrm>
              <a:off x="1154052" y="1722210"/>
              <a:ext cx="1519165" cy="1509466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Content"/>
            <p:cNvSpPr/>
            <p:nvPr/>
          </p:nvSpPr>
          <p:spPr>
            <a:xfrm>
              <a:off x="1151956" y="2865916"/>
              <a:ext cx="1521261" cy="365760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2000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2000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  <p:grpSp>
        <p:nvGrpSpPr>
          <p:cNvPr id="88" name="Group 1"/>
          <p:cNvGrpSpPr>
            <a:grpSpLocks/>
          </p:cNvGrpSpPr>
          <p:nvPr>
            <p:custDataLst>
              <p:custData r:id="rId5"/>
            </p:custDataLst>
          </p:nvPr>
        </p:nvGrpSpPr>
        <p:grpSpPr>
          <a:xfrm>
            <a:off x="820417" y="2880715"/>
            <a:ext cx="1380744" cy="1380744"/>
            <a:chOff x="1151956" y="1722210"/>
            <a:chExt cx="1521261" cy="1509466"/>
          </a:xfrm>
        </p:grpSpPr>
        <p:sp>
          <p:nvSpPr>
            <p:cNvPr id="89" name="Tile"/>
            <p:cNvSpPr/>
            <p:nvPr/>
          </p:nvSpPr>
          <p:spPr>
            <a:xfrm>
              <a:off x="1154052" y="1722210"/>
              <a:ext cx="1519165" cy="1509466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Content"/>
            <p:cNvSpPr/>
            <p:nvPr/>
          </p:nvSpPr>
          <p:spPr>
            <a:xfrm>
              <a:off x="1151956" y="2865916"/>
              <a:ext cx="1521261" cy="365760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2000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2000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  <p:grpSp>
        <p:nvGrpSpPr>
          <p:cNvPr id="91" name="Group 1"/>
          <p:cNvGrpSpPr>
            <a:grpSpLocks/>
          </p:cNvGrpSpPr>
          <p:nvPr>
            <p:custDataLst>
              <p:custData r:id="rId6"/>
            </p:custDataLst>
          </p:nvPr>
        </p:nvGrpSpPr>
        <p:grpSpPr>
          <a:xfrm>
            <a:off x="2342410" y="2880715"/>
            <a:ext cx="1380744" cy="1380744"/>
            <a:chOff x="1151956" y="1722210"/>
            <a:chExt cx="1521261" cy="1509466"/>
          </a:xfrm>
        </p:grpSpPr>
        <p:sp>
          <p:nvSpPr>
            <p:cNvPr id="92" name="Tile"/>
            <p:cNvSpPr/>
            <p:nvPr/>
          </p:nvSpPr>
          <p:spPr>
            <a:xfrm>
              <a:off x="1154052" y="1722210"/>
              <a:ext cx="1519165" cy="1509466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Content"/>
            <p:cNvSpPr/>
            <p:nvPr/>
          </p:nvSpPr>
          <p:spPr>
            <a:xfrm>
              <a:off x="1151956" y="2865916"/>
              <a:ext cx="1521261" cy="365760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2000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2000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  <p:grpSp>
        <p:nvGrpSpPr>
          <p:cNvPr id="94" name="Group 1"/>
          <p:cNvGrpSpPr>
            <a:grpSpLocks/>
          </p:cNvGrpSpPr>
          <p:nvPr>
            <p:custDataLst>
              <p:custData r:id="rId7"/>
            </p:custDataLst>
          </p:nvPr>
        </p:nvGrpSpPr>
        <p:grpSpPr>
          <a:xfrm>
            <a:off x="4427984" y="1347571"/>
            <a:ext cx="1380744" cy="1380744"/>
            <a:chOff x="1151956" y="1722210"/>
            <a:chExt cx="1521261" cy="1509466"/>
          </a:xfrm>
        </p:grpSpPr>
        <p:sp>
          <p:nvSpPr>
            <p:cNvPr id="95" name="Tile"/>
            <p:cNvSpPr/>
            <p:nvPr/>
          </p:nvSpPr>
          <p:spPr>
            <a:xfrm>
              <a:off x="1154052" y="1722210"/>
              <a:ext cx="1519165" cy="1509466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Content"/>
            <p:cNvSpPr/>
            <p:nvPr/>
          </p:nvSpPr>
          <p:spPr>
            <a:xfrm>
              <a:off x="1151956" y="2865916"/>
              <a:ext cx="1521261" cy="365760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2000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2000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  <p:grpSp>
        <p:nvGrpSpPr>
          <p:cNvPr id="97" name="Group 1"/>
          <p:cNvGrpSpPr>
            <a:grpSpLocks/>
          </p:cNvGrpSpPr>
          <p:nvPr>
            <p:custDataLst>
              <p:custData r:id="rId8"/>
            </p:custDataLst>
          </p:nvPr>
        </p:nvGrpSpPr>
        <p:grpSpPr>
          <a:xfrm>
            <a:off x="4427984" y="2880715"/>
            <a:ext cx="1380744" cy="1380744"/>
            <a:chOff x="1151956" y="1722210"/>
            <a:chExt cx="1521261" cy="1509466"/>
          </a:xfrm>
        </p:grpSpPr>
        <p:sp>
          <p:nvSpPr>
            <p:cNvPr id="98" name="Tile"/>
            <p:cNvSpPr/>
            <p:nvPr/>
          </p:nvSpPr>
          <p:spPr>
            <a:xfrm>
              <a:off x="1154052" y="1722210"/>
              <a:ext cx="1519165" cy="1509466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Content"/>
            <p:cNvSpPr/>
            <p:nvPr/>
          </p:nvSpPr>
          <p:spPr>
            <a:xfrm>
              <a:off x="1151956" y="2865916"/>
              <a:ext cx="1521261" cy="365760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2000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2000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  <p:grpSp>
        <p:nvGrpSpPr>
          <p:cNvPr id="100" name="Group 1"/>
          <p:cNvGrpSpPr>
            <a:grpSpLocks/>
          </p:cNvGrpSpPr>
          <p:nvPr>
            <p:custDataLst>
              <p:custData r:id="rId9"/>
            </p:custDataLst>
          </p:nvPr>
        </p:nvGrpSpPr>
        <p:grpSpPr>
          <a:xfrm>
            <a:off x="801420" y="4347492"/>
            <a:ext cx="1380744" cy="1380744"/>
            <a:chOff x="1151956" y="1722210"/>
            <a:chExt cx="1521261" cy="1509466"/>
          </a:xfrm>
        </p:grpSpPr>
        <p:sp>
          <p:nvSpPr>
            <p:cNvPr id="101" name="Tile"/>
            <p:cNvSpPr/>
            <p:nvPr/>
          </p:nvSpPr>
          <p:spPr>
            <a:xfrm>
              <a:off x="1154052" y="1722210"/>
              <a:ext cx="1519165" cy="1509466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Content"/>
            <p:cNvSpPr/>
            <p:nvPr/>
          </p:nvSpPr>
          <p:spPr>
            <a:xfrm>
              <a:off x="1151956" y="2865916"/>
              <a:ext cx="1521261" cy="365760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2000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2000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  <p:grpSp>
        <p:nvGrpSpPr>
          <p:cNvPr id="106" name="Group 1"/>
          <p:cNvGrpSpPr>
            <a:grpSpLocks/>
          </p:cNvGrpSpPr>
          <p:nvPr>
            <p:custDataLst>
              <p:custData r:id="rId10"/>
            </p:custDataLst>
          </p:nvPr>
        </p:nvGrpSpPr>
        <p:grpSpPr>
          <a:xfrm>
            <a:off x="4427984" y="4347492"/>
            <a:ext cx="1380744" cy="1380744"/>
            <a:chOff x="1151956" y="1722210"/>
            <a:chExt cx="1521261" cy="1509466"/>
          </a:xfrm>
        </p:grpSpPr>
        <p:sp>
          <p:nvSpPr>
            <p:cNvPr id="107" name="Tile"/>
            <p:cNvSpPr/>
            <p:nvPr/>
          </p:nvSpPr>
          <p:spPr>
            <a:xfrm>
              <a:off x="1154052" y="1722210"/>
              <a:ext cx="1519165" cy="1509466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Content"/>
            <p:cNvSpPr/>
            <p:nvPr/>
          </p:nvSpPr>
          <p:spPr>
            <a:xfrm>
              <a:off x="1151956" y="2865916"/>
              <a:ext cx="1521261" cy="365760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2000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2000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  <p:grpSp>
        <p:nvGrpSpPr>
          <p:cNvPr id="109" name="Group 1"/>
          <p:cNvGrpSpPr>
            <a:grpSpLocks/>
          </p:cNvGrpSpPr>
          <p:nvPr>
            <p:custDataLst>
              <p:custData r:id="rId11"/>
            </p:custDataLst>
          </p:nvPr>
        </p:nvGrpSpPr>
        <p:grpSpPr>
          <a:xfrm>
            <a:off x="5962659" y="1347571"/>
            <a:ext cx="1380744" cy="1380744"/>
            <a:chOff x="1151956" y="1722210"/>
            <a:chExt cx="1521261" cy="1509466"/>
          </a:xfrm>
        </p:grpSpPr>
        <p:sp>
          <p:nvSpPr>
            <p:cNvPr id="110" name="Tile"/>
            <p:cNvSpPr/>
            <p:nvPr/>
          </p:nvSpPr>
          <p:spPr>
            <a:xfrm>
              <a:off x="1154052" y="1722210"/>
              <a:ext cx="1519165" cy="1509466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Content"/>
            <p:cNvSpPr/>
            <p:nvPr/>
          </p:nvSpPr>
          <p:spPr>
            <a:xfrm>
              <a:off x="1151956" y="2865916"/>
              <a:ext cx="1521261" cy="365760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2000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2000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  <p:grpSp>
        <p:nvGrpSpPr>
          <p:cNvPr id="112" name="Group 1"/>
          <p:cNvGrpSpPr>
            <a:grpSpLocks/>
          </p:cNvGrpSpPr>
          <p:nvPr>
            <p:custDataLst>
              <p:custData r:id="rId12"/>
            </p:custDataLst>
          </p:nvPr>
        </p:nvGrpSpPr>
        <p:grpSpPr>
          <a:xfrm>
            <a:off x="8019736" y="1347571"/>
            <a:ext cx="1380744" cy="1380744"/>
            <a:chOff x="1151956" y="1722210"/>
            <a:chExt cx="1521261" cy="1509466"/>
          </a:xfrm>
        </p:grpSpPr>
        <p:sp>
          <p:nvSpPr>
            <p:cNvPr id="113" name="Tile"/>
            <p:cNvSpPr/>
            <p:nvPr/>
          </p:nvSpPr>
          <p:spPr>
            <a:xfrm>
              <a:off x="1154052" y="1722210"/>
              <a:ext cx="1519165" cy="1509466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Content"/>
            <p:cNvSpPr/>
            <p:nvPr/>
          </p:nvSpPr>
          <p:spPr>
            <a:xfrm>
              <a:off x="1151956" y="2865916"/>
              <a:ext cx="1521261" cy="365760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2000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2000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  <p:grpSp>
        <p:nvGrpSpPr>
          <p:cNvPr id="115" name="Group 1"/>
          <p:cNvGrpSpPr>
            <a:grpSpLocks/>
          </p:cNvGrpSpPr>
          <p:nvPr>
            <p:custDataLst>
              <p:custData r:id="rId13"/>
            </p:custDataLst>
          </p:nvPr>
        </p:nvGrpSpPr>
        <p:grpSpPr>
          <a:xfrm>
            <a:off x="5960757" y="2864071"/>
            <a:ext cx="1380744" cy="1380744"/>
            <a:chOff x="1151956" y="1722210"/>
            <a:chExt cx="1521261" cy="1509466"/>
          </a:xfrm>
        </p:grpSpPr>
        <p:sp>
          <p:nvSpPr>
            <p:cNvPr id="116" name="Tile"/>
            <p:cNvSpPr/>
            <p:nvPr/>
          </p:nvSpPr>
          <p:spPr>
            <a:xfrm>
              <a:off x="1154052" y="1722210"/>
              <a:ext cx="1519165" cy="1509466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Content"/>
            <p:cNvSpPr/>
            <p:nvPr/>
          </p:nvSpPr>
          <p:spPr>
            <a:xfrm>
              <a:off x="1151956" y="2865916"/>
              <a:ext cx="1521261" cy="365760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2000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2000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  <p:grpSp>
        <p:nvGrpSpPr>
          <p:cNvPr id="118" name="Group 1"/>
          <p:cNvGrpSpPr>
            <a:grpSpLocks/>
          </p:cNvGrpSpPr>
          <p:nvPr>
            <p:custDataLst>
              <p:custData r:id="rId14"/>
            </p:custDataLst>
          </p:nvPr>
        </p:nvGrpSpPr>
        <p:grpSpPr>
          <a:xfrm>
            <a:off x="8019736" y="2864071"/>
            <a:ext cx="1380744" cy="1380744"/>
            <a:chOff x="1151956" y="1722210"/>
            <a:chExt cx="1521261" cy="1509466"/>
          </a:xfrm>
        </p:grpSpPr>
        <p:sp>
          <p:nvSpPr>
            <p:cNvPr id="119" name="Tile"/>
            <p:cNvSpPr/>
            <p:nvPr/>
          </p:nvSpPr>
          <p:spPr>
            <a:xfrm>
              <a:off x="1154052" y="1722210"/>
              <a:ext cx="1519165" cy="1509466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Content"/>
            <p:cNvSpPr/>
            <p:nvPr/>
          </p:nvSpPr>
          <p:spPr>
            <a:xfrm>
              <a:off x="1151956" y="2865916"/>
              <a:ext cx="1521261" cy="365760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2000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2000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  <p:grpSp>
        <p:nvGrpSpPr>
          <p:cNvPr id="121" name="Group 1"/>
          <p:cNvGrpSpPr>
            <a:grpSpLocks/>
          </p:cNvGrpSpPr>
          <p:nvPr>
            <p:custDataLst>
              <p:custData r:id="rId15"/>
            </p:custDataLst>
          </p:nvPr>
        </p:nvGrpSpPr>
        <p:grpSpPr>
          <a:xfrm>
            <a:off x="5935357" y="4347492"/>
            <a:ext cx="1380744" cy="1380744"/>
            <a:chOff x="1151956" y="1722210"/>
            <a:chExt cx="1521261" cy="1509466"/>
          </a:xfrm>
        </p:grpSpPr>
        <p:sp>
          <p:nvSpPr>
            <p:cNvPr id="122" name="Tile"/>
            <p:cNvSpPr/>
            <p:nvPr/>
          </p:nvSpPr>
          <p:spPr>
            <a:xfrm>
              <a:off x="1154052" y="1722210"/>
              <a:ext cx="1519165" cy="1509466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Content"/>
            <p:cNvSpPr/>
            <p:nvPr/>
          </p:nvSpPr>
          <p:spPr>
            <a:xfrm>
              <a:off x="1151956" y="2865916"/>
              <a:ext cx="1521261" cy="365760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2000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2000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  <p:grpSp>
        <p:nvGrpSpPr>
          <p:cNvPr id="124" name="Group 1"/>
          <p:cNvGrpSpPr>
            <a:grpSpLocks/>
          </p:cNvGrpSpPr>
          <p:nvPr>
            <p:custDataLst>
              <p:custData r:id="rId16"/>
            </p:custDataLst>
          </p:nvPr>
        </p:nvGrpSpPr>
        <p:grpSpPr>
          <a:xfrm>
            <a:off x="8019736" y="4347492"/>
            <a:ext cx="1380744" cy="1380744"/>
            <a:chOff x="1151956" y="1722210"/>
            <a:chExt cx="1521261" cy="1509466"/>
          </a:xfrm>
        </p:grpSpPr>
        <p:sp>
          <p:nvSpPr>
            <p:cNvPr id="125" name="Tile"/>
            <p:cNvSpPr/>
            <p:nvPr/>
          </p:nvSpPr>
          <p:spPr>
            <a:xfrm>
              <a:off x="1154052" y="1722210"/>
              <a:ext cx="1519165" cy="1509466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Content"/>
            <p:cNvSpPr/>
            <p:nvPr/>
          </p:nvSpPr>
          <p:spPr>
            <a:xfrm>
              <a:off x="1151956" y="2865916"/>
              <a:ext cx="1521261" cy="365760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2000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2000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  <p:sp>
        <p:nvSpPr>
          <p:cNvPr id="2" name="Szövegdoboz 1"/>
          <p:cNvSpPr txBox="1"/>
          <p:nvPr/>
        </p:nvSpPr>
        <p:spPr>
          <a:xfrm>
            <a:off x="801420" y="925282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>
                <a:latin typeface="Segoe UI Light" pitchFamily="34" charset="0"/>
                <a:cs typeface="Segoe UI Light" pitchFamily="34" charset="0"/>
              </a:rPr>
              <a:t>Chinese</a:t>
            </a:r>
            <a:endParaRPr lang="hu-HU" dirty="0">
              <a:latin typeface="Segoe UI Light" pitchFamily="34" charset="0"/>
              <a:cs typeface="Segoe UI Light" pitchFamily="34" charset="0"/>
            </a:endParaRPr>
          </a:p>
        </p:txBody>
      </p:sp>
      <p:sp>
        <p:nvSpPr>
          <p:cNvPr id="144" name="Szövegdoboz 143"/>
          <p:cNvSpPr txBox="1"/>
          <p:nvPr/>
        </p:nvSpPr>
        <p:spPr>
          <a:xfrm>
            <a:off x="4355976" y="97143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Segoe UI Light" pitchFamily="34" charset="0"/>
                <a:cs typeface="Segoe UI Light" pitchFamily="34" charset="0"/>
              </a:rPr>
              <a:t>India</a:t>
            </a:r>
            <a:endParaRPr lang="hu-HU" dirty="0">
              <a:latin typeface="Segoe UI Light" pitchFamily="34" charset="0"/>
              <a:cs typeface="Segoe UI Light" pitchFamily="34" charset="0"/>
            </a:endParaRPr>
          </a:p>
        </p:txBody>
      </p:sp>
      <p:sp>
        <p:nvSpPr>
          <p:cNvPr id="145" name="Szövegdoboz 144"/>
          <p:cNvSpPr txBox="1"/>
          <p:nvPr/>
        </p:nvSpPr>
        <p:spPr>
          <a:xfrm>
            <a:off x="7956376" y="971436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Segoe UI Light" pitchFamily="34" charset="0"/>
                <a:cs typeface="Segoe UI Light" pitchFamily="34" charset="0"/>
              </a:rPr>
              <a:t>Italian</a:t>
            </a:r>
            <a:endParaRPr lang="hu-HU" dirty="0">
              <a:latin typeface="Segoe UI Light" pitchFamily="34" charset="0"/>
              <a:cs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87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1" descr="C:\Users\t-dantay\Documents\WPIcons\appbar.basecircle.rest.png"/>
          <p:cNvPicPr>
            <a:picLocks noChangeAspect="1" noChangeArrowheads="1"/>
          </p:cNvPicPr>
          <p:nvPr>
            <p:custDataLst>
              <p:custData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51" y="330214"/>
            <a:ext cx="312274" cy="31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C:\Users\t-dantay\Documents\WPIcons\appbar.back.rest.png">
            <a:hlinkClick r:id="" action="ppaction://hlinkshowjump?jump=firstslide"/>
          </p:cNvPr>
          <p:cNvPicPr>
            <a:picLocks noChangeAspect="1" noChangeArrowheads="1"/>
          </p:cNvPicPr>
          <p:nvPr>
            <p:custDataLst>
              <p:custData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6" y="332656"/>
            <a:ext cx="310896" cy="31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Szövegdoboz 83"/>
          <p:cNvSpPr txBox="1"/>
          <p:nvPr/>
        </p:nvSpPr>
        <p:spPr>
          <a:xfrm>
            <a:off x="775048" y="134161"/>
            <a:ext cx="2356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smtClean="0">
                <a:latin typeface="Segoe UI Light" pitchFamily="34" charset="0"/>
                <a:cs typeface="Segoe UI Light" pitchFamily="34" charset="0"/>
              </a:rPr>
              <a:t>Recipe 1</a:t>
            </a:r>
            <a:endParaRPr lang="hu-HU" sz="4000" dirty="0">
              <a:latin typeface="Segoe UI Light" pitchFamily="34" charset="0"/>
              <a:cs typeface="Segoe UI Light" pitchFamily="34" charset="0"/>
            </a:endParaRPr>
          </a:p>
        </p:txBody>
      </p:sp>
      <p:sp>
        <p:nvSpPr>
          <p:cNvPr id="65" name="Szövegdoboz 64"/>
          <p:cNvSpPr txBox="1"/>
          <p:nvPr/>
        </p:nvSpPr>
        <p:spPr>
          <a:xfrm>
            <a:off x="4499992" y="1120030"/>
            <a:ext cx="1257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>
                <a:latin typeface="Segoe UI Light" pitchFamily="34" charset="0"/>
                <a:cs typeface="Segoe UI Light" pitchFamily="34" charset="0"/>
              </a:rPr>
              <a:t>Ingredients</a:t>
            </a:r>
            <a:endParaRPr lang="hu-HU" dirty="0">
              <a:latin typeface="Segoe UI Light" pitchFamily="34" charset="0"/>
              <a:cs typeface="Segoe UI Light" pitchFamily="34" charset="0"/>
            </a:endParaRPr>
          </a:p>
        </p:txBody>
      </p:sp>
      <p:sp>
        <p:nvSpPr>
          <p:cNvPr id="66" name="Szövegdoboz 65"/>
          <p:cNvSpPr txBox="1"/>
          <p:nvPr/>
        </p:nvSpPr>
        <p:spPr>
          <a:xfrm>
            <a:off x="6804248" y="1120030"/>
            <a:ext cx="1140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>
                <a:latin typeface="Segoe UI Light" pitchFamily="34" charset="0"/>
                <a:cs typeface="Segoe UI Light" pitchFamily="34" charset="0"/>
              </a:rPr>
              <a:t>Directions</a:t>
            </a:r>
            <a:endParaRPr lang="hu-HU" dirty="0">
              <a:latin typeface="Segoe UI Light" pitchFamily="34" charset="0"/>
              <a:cs typeface="Segoe UI Light" pitchFamily="34" charset="0"/>
            </a:endParaRPr>
          </a:p>
        </p:txBody>
      </p:sp>
      <p:sp>
        <p:nvSpPr>
          <p:cNvPr id="67" name="Szövegdoboz 66"/>
          <p:cNvSpPr txBox="1"/>
          <p:nvPr/>
        </p:nvSpPr>
        <p:spPr>
          <a:xfrm>
            <a:off x="4498872" y="1622794"/>
            <a:ext cx="242883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1 </a:t>
            </a:r>
            <a:r>
              <a:rPr lang="hu-HU" sz="14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400" dirty="0" err="1" smtClean="0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400" dirty="0" smtClean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5 </a:t>
            </a:r>
            <a:r>
              <a:rPr lang="hu-HU" sz="14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400" dirty="0" err="1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400" dirty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¼ </a:t>
            </a:r>
            <a:r>
              <a:rPr lang="hu-HU" sz="14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400" dirty="0" err="1" smtClean="0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400" dirty="0" smtClean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400" dirty="0">
                <a:latin typeface="Segoe UI Light" pitchFamily="34" charset="0"/>
                <a:cs typeface="Segoe UI Light" pitchFamily="34" charset="0"/>
              </a:rPr>
              <a:t>¼ </a:t>
            </a:r>
            <a:r>
              <a:rPr lang="hu-HU" sz="14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400" dirty="0" err="1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400" dirty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6 </a:t>
            </a:r>
            <a:r>
              <a:rPr lang="hu-HU" sz="14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400" dirty="0" err="1" smtClean="0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400" dirty="0" smtClean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400" dirty="0">
                <a:latin typeface="Segoe UI Light" pitchFamily="34" charset="0"/>
                <a:cs typeface="Segoe UI Light" pitchFamily="34" charset="0"/>
              </a:rPr>
              <a:t>¼ </a:t>
            </a:r>
            <a:r>
              <a:rPr lang="hu-HU" sz="14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400" dirty="0" err="1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400" dirty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400" dirty="0">
                <a:latin typeface="Segoe UI Light" pitchFamily="34" charset="0"/>
                <a:cs typeface="Segoe UI Light" pitchFamily="34" charset="0"/>
              </a:rPr>
              <a:t>2</a:t>
            </a:r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4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400" dirty="0" err="1" smtClean="0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400" dirty="0" smtClean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400" dirty="0">
                <a:latin typeface="Segoe UI Light" pitchFamily="34" charset="0"/>
                <a:cs typeface="Segoe UI Light" pitchFamily="34" charset="0"/>
              </a:rPr>
              <a:t>3</a:t>
            </a:r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4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400" dirty="0" err="1" smtClean="0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400" dirty="0" smtClean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¼ </a:t>
            </a:r>
            <a:r>
              <a:rPr lang="hu-HU" sz="14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400" dirty="0" err="1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400" dirty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¼</a:t>
            </a:r>
            <a:r>
              <a:rPr lang="hu-HU" sz="14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4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400" dirty="0" err="1" smtClean="0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400" dirty="0">
              <a:latin typeface="Segoe UI Light" pitchFamily="34" charset="0"/>
              <a:cs typeface="Segoe UI Light" pitchFamily="34" charset="0"/>
            </a:endParaRPr>
          </a:p>
        </p:txBody>
      </p:sp>
      <p:sp>
        <p:nvSpPr>
          <p:cNvPr id="71" name="Szövegdoboz 70"/>
          <p:cNvSpPr txBox="1"/>
          <p:nvPr/>
        </p:nvSpPr>
        <p:spPr>
          <a:xfrm>
            <a:off x="6822628" y="1615390"/>
            <a:ext cx="255915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err="1"/>
              <a:t>Lorem</a:t>
            </a:r>
            <a:r>
              <a:rPr lang="hu-HU" sz="1400" dirty="0"/>
              <a:t> </a:t>
            </a:r>
            <a:r>
              <a:rPr lang="hu-HU" sz="1400" dirty="0" err="1"/>
              <a:t>ipsum</a:t>
            </a:r>
            <a:r>
              <a:rPr lang="hu-HU" sz="1400" dirty="0"/>
              <a:t> </a:t>
            </a:r>
            <a:r>
              <a:rPr lang="hu-HU" sz="1400" dirty="0" err="1"/>
              <a:t>dolor</a:t>
            </a:r>
            <a:r>
              <a:rPr lang="hu-HU" sz="1400" dirty="0"/>
              <a:t> </a:t>
            </a:r>
            <a:r>
              <a:rPr lang="hu-HU" sz="1400" dirty="0" err="1"/>
              <a:t>sit</a:t>
            </a:r>
            <a:r>
              <a:rPr lang="hu-HU" sz="1400" dirty="0"/>
              <a:t> </a:t>
            </a:r>
            <a:r>
              <a:rPr lang="hu-HU" sz="1400" dirty="0" err="1"/>
              <a:t>amet</a:t>
            </a:r>
            <a:r>
              <a:rPr lang="hu-HU" sz="1400" dirty="0"/>
              <a:t>, </a:t>
            </a:r>
            <a:r>
              <a:rPr lang="hu-HU" sz="1400" dirty="0" err="1"/>
              <a:t>consectetur</a:t>
            </a:r>
            <a:r>
              <a:rPr lang="hu-HU" sz="1400" dirty="0"/>
              <a:t> </a:t>
            </a:r>
            <a:r>
              <a:rPr lang="hu-HU" sz="1400" dirty="0" err="1"/>
              <a:t>adipiscing</a:t>
            </a:r>
            <a:r>
              <a:rPr lang="hu-HU" sz="1400" dirty="0"/>
              <a:t> elit. </a:t>
            </a:r>
            <a:r>
              <a:rPr lang="hu-HU" sz="1400" dirty="0" err="1"/>
              <a:t>Quisque</a:t>
            </a:r>
            <a:r>
              <a:rPr lang="hu-HU" sz="1400" dirty="0"/>
              <a:t> </a:t>
            </a:r>
            <a:r>
              <a:rPr lang="hu-HU" sz="1400" dirty="0" err="1"/>
              <a:t>lobortis</a:t>
            </a:r>
            <a:r>
              <a:rPr lang="hu-HU" sz="1400" dirty="0"/>
              <a:t> </a:t>
            </a:r>
            <a:r>
              <a:rPr lang="hu-HU" sz="1400" dirty="0" err="1"/>
              <a:t>ultricies</a:t>
            </a:r>
            <a:r>
              <a:rPr lang="hu-HU" sz="1400" dirty="0"/>
              <a:t> </a:t>
            </a:r>
            <a:r>
              <a:rPr lang="hu-HU" sz="1400" dirty="0" err="1"/>
              <a:t>sagittis</a:t>
            </a:r>
            <a:r>
              <a:rPr lang="hu-HU" sz="1400" dirty="0"/>
              <a:t>. </a:t>
            </a:r>
            <a:r>
              <a:rPr lang="hu-HU" sz="1400" dirty="0" err="1"/>
              <a:t>Aenean</a:t>
            </a:r>
            <a:r>
              <a:rPr lang="hu-HU" sz="1400" dirty="0"/>
              <a:t> </a:t>
            </a:r>
            <a:r>
              <a:rPr lang="hu-HU" sz="1400" dirty="0" err="1"/>
              <a:t>in</a:t>
            </a:r>
            <a:r>
              <a:rPr lang="hu-HU" sz="1400" dirty="0"/>
              <a:t> mi </a:t>
            </a:r>
            <a:r>
              <a:rPr lang="hu-HU" sz="1400" dirty="0" err="1"/>
              <a:t>lacus</a:t>
            </a:r>
            <a:r>
              <a:rPr lang="hu-HU" sz="1400" dirty="0"/>
              <a:t>, </a:t>
            </a:r>
            <a:r>
              <a:rPr lang="hu-HU" sz="1400" dirty="0" err="1"/>
              <a:t>vel</a:t>
            </a:r>
            <a:r>
              <a:rPr lang="hu-HU" sz="1400" dirty="0"/>
              <a:t> </a:t>
            </a:r>
            <a:r>
              <a:rPr lang="hu-HU" sz="1400" dirty="0" err="1"/>
              <a:t>aliquam</a:t>
            </a:r>
            <a:r>
              <a:rPr lang="hu-HU" sz="1400" dirty="0"/>
              <a:t> </a:t>
            </a:r>
            <a:r>
              <a:rPr lang="hu-HU" sz="1400" dirty="0" err="1"/>
              <a:t>lorem</a:t>
            </a:r>
            <a:r>
              <a:rPr lang="hu-HU" sz="1400" dirty="0"/>
              <a:t>. </a:t>
            </a:r>
            <a:r>
              <a:rPr lang="hu-HU" sz="1400" dirty="0" err="1"/>
              <a:t>Fusce</a:t>
            </a:r>
            <a:r>
              <a:rPr lang="hu-HU" sz="1400" dirty="0"/>
              <a:t> </a:t>
            </a:r>
            <a:r>
              <a:rPr lang="hu-HU" sz="1400" dirty="0" err="1"/>
              <a:t>in</a:t>
            </a:r>
            <a:r>
              <a:rPr lang="hu-HU" sz="1400" dirty="0"/>
              <a:t> sem non </a:t>
            </a:r>
            <a:r>
              <a:rPr lang="hu-HU" sz="1400" dirty="0" err="1"/>
              <a:t>nisl</a:t>
            </a:r>
            <a:r>
              <a:rPr lang="hu-HU" sz="1400" dirty="0"/>
              <a:t> </a:t>
            </a:r>
            <a:r>
              <a:rPr lang="hu-HU" sz="1400" dirty="0" err="1"/>
              <a:t>lobortis</a:t>
            </a:r>
            <a:r>
              <a:rPr lang="hu-HU" sz="1400" dirty="0"/>
              <a:t> </a:t>
            </a:r>
            <a:r>
              <a:rPr lang="hu-HU" sz="1400" dirty="0" err="1"/>
              <a:t>ornare</a:t>
            </a:r>
            <a:r>
              <a:rPr lang="hu-HU" sz="1400" dirty="0"/>
              <a:t> </a:t>
            </a:r>
            <a:r>
              <a:rPr lang="hu-HU" sz="1400" dirty="0" err="1"/>
              <a:t>vel</a:t>
            </a:r>
            <a:r>
              <a:rPr lang="hu-HU" sz="1400" dirty="0"/>
              <a:t> et </a:t>
            </a:r>
            <a:r>
              <a:rPr lang="hu-HU" sz="1400" dirty="0" err="1"/>
              <a:t>nibh</a:t>
            </a:r>
            <a:r>
              <a:rPr lang="hu-HU" sz="1400" dirty="0"/>
              <a:t>. </a:t>
            </a:r>
            <a:r>
              <a:rPr lang="hu-HU" sz="1400" dirty="0" err="1"/>
              <a:t>Etiam</a:t>
            </a:r>
            <a:r>
              <a:rPr lang="hu-HU" sz="1400" dirty="0"/>
              <a:t> </a:t>
            </a:r>
            <a:r>
              <a:rPr lang="hu-HU" sz="1400" dirty="0" err="1"/>
              <a:t>tellus</a:t>
            </a:r>
            <a:r>
              <a:rPr lang="hu-HU" sz="1400" dirty="0"/>
              <a:t> </a:t>
            </a:r>
            <a:r>
              <a:rPr lang="hu-HU" sz="1400" dirty="0" err="1"/>
              <a:t>lacus</a:t>
            </a:r>
            <a:r>
              <a:rPr lang="hu-HU" sz="1400" dirty="0"/>
              <a:t>, </a:t>
            </a:r>
            <a:r>
              <a:rPr lang="hu-HU" sz="1400" dirty="0" err="1"/>
              <a:t>rutrum</a:t>
            </a:r>
            <a:r>
              <a:rPr lang="hu-HU" sz="1400" dirty="0"/>
              <a:t> eget </a:t>
            </a:r>
            <a:r>
              <a:rPr lang="hu-HU" sz="1400" dirty="0" err="1"/>
              <a:t>faucibus</a:t>
            </a:r>
            <a:r>
              <a:rPr lang="hu-HU" sz="1400" dirty="0"/>
              <a:t> </a:t>
            </a:r>
            <a:r>
              <a:rPr lang="hu-HU" sz="1400" dirty="0" err="1"/>
              <a:t>sed</a:t>
            </a:r>
            <a:r>
              <a:rPr lang="hu-HU" sz="1400" dirty="0"/>
              <a:t>, </a:t>
            </a:r>
            <a:r>
              <a:rPr lang="hu-HU" sz="1400" dirty="0" err="1"/>
              <a:t>porttitor</a:t>
            </a:r>
            <a:r>
              <a:rPr lang="hu-HU" sz="1400" dirty="0"/>
              <a:t> a </a:t>
            </a:r>
            <a:r>
              <a:rPr lang="hu-HU" sz="1400" dirty="0" err="1"/>
              <a:t>mauris</a:t>
            </a:r>
            <a:r>
              <a:rPr lang="hu-HU" sz="1400" dirty="0"/>
              <a:t>. </a:t>
            </a:r>
            <a:r>
              <a:rPr lang="hu-HU" sz="1400" dirty="0" err="1"/>
              <a:t>Donec</a:t>
            </a:r>
            <a:r>
              <a:rPr lang="hu-HU" sz="1400" dirty="0"/>
              <a:t> </a:t>
            </a:r>
            <a:r>
              <a:rPr lang="hu-HU" sz="1400" dirty="0" err="1"/>
              <a:t>ornare</a:t>
            </a:r>
            <a:r>
              <a:rPr lang="hu-HU" sz="1400" dirty="0"/>
              <a:t> </a:t>
            </a:r>
            <a:r>
              <a:rPr lang="hu-HU" sz="1400" dirty="0" err="1"/>
              <a:t>congue</a:t>
            </a:r>
            <a:r>
              <a:rPr lang="hu-HU" sz="1400" dirty="0"/>
              <a:t> </a:t>
            </a:r>
            <a:r>
              <a:rPr lang="hu-HU" sz="1400" dirty="0" err="1"/>
              <a:t>ipsum</a:t>
            </a:r>
            <a:r>
              <a:rPr lang="hu-HU" sz="1400" dirty="0"/>
              <a:t> </a:t>
            </a:r>
            <a:r>
              <a:rPr lang="hu-HU" sz="1400" dirty="0" err="1"/>
              <a:t>eu</a:t>
            </a:r>
            <a:r>
              <a:rPr lang="hu-HU" sz="1400" dirty="0"/>
              <a:t> </a:t>
            </a:r>
            <a:r>
              <a:rPr lang="hu-HU" sz="1400" dirty="0" err="1"/>
              <a:t>tempor</a:t>
            </a:r>
            <a:r>
              <a:rPr lang="hu-HU" sz="1400" dirty="0" smtClean="0"/>
              <a:t>. </a:t>
            </a:r>
            <a:r>
              <a:rPr lang="hu-HU" sz="1400" dirty="0" err="1"/>
              <a:t>Nam</a:t>
            </a:r>
            <a:r>
              <a:rPr lang="hu-HU" sz="1400" dirty="0"/>
              <a:t> </a:t>
            </a:r>
            <a:r>
              <a:rPr lang="hu-HU" sz="1400" dirty="0" err="1"/>
              <a:t>bibendum</a:t>
            </a:r>
            <a:r>
              <a:rPr lang="hu-HU" sz="1400" dirty="0"/>
              <a:t> </a:t>
            </a:r>
            <a:r>
              <a:rPr lang="hu-HU" sz="1400" dirty="0" err="1"/>
              <a:t>tortor</a:t>
            </a:r>
            <a:r>
              <a:rPr lang="hu-HU" sz="1400" dirty="0"/>
              <a:t> </a:t>
            </a:r>
            <a:r>
              <a:rPr lang="hu-HU" sz="1400" dirty="0" err="1"/>
              <a:t>placerat</a:t>
            </a:r>
            <a:r>
              <a:rPr lang="hu-HU" sz="1400" dirty="0"/>
              <a:t> </a:t>
            </a:r>
            <a:r>
              <a:rPr lang="hu-HU" sz="1400" dirty="0" err="1"/>
              <a:t>diam</a:t>
            </a:r>
            <a:r>
              <a:rPr lang="hu-HU" sz="1400" dirty="0"/>
              <a:t> </a:t>
            </a:r>
            <a:r>
              <a:rPr lang="hu-HU" sz="1400" dirty="0" err="1"/>
              <a:t>imperdiet</a:t>
            </a:r>
            <a:r>
              <a:rPr lang="hu-HU" sz="1400" dirty="0"/>
              <a:t> </a:t>
            </a:r>
            <a:r>
              <a:rPr lang="hu-HU" sz="1400" dirty="0" err="1"/>
              <a:t>varius</a:t>
            </a:r>
            <a:r>
              <a:rPr lang="hu-HU" sz="1400" dirty="0"/>
              <a:t>. </a:t>
            </a:r>
            <a:r>
              <a:rPr lang="hu-HU" sz="1400" dirty="0" err="1"/>
              <a:t>Etiam</a:t>
            </a:r>
            <a:r>
              <a:rPr lang="hu-HU" sz="1400" dirty="0"/>
              <a:t> </a:t>
            </a:r>
            <a:r>
              <a:rPr lang="hu-HU" sz="1400" dirty="0" err="1"/>
              <a:t>at</a:t>
            </a:r>
            <a:r>
              <a:rPr lang="hu-HU" sz="1400" dirty="0"/>
              <a:t> sem </a:t>
            </a:r>
            <a:r>
              <a:rPr lang="hu-HU" sz="1400" dirty="0" err="1"/>
              <a:t>leo</a:t>
            </a:r>
            <a:r>
              <a:rPr lang="hu-HU" sz="1400" dirty="0"/>
              <a:t>. </a:t>
            </a:r>
            <a:r>
              <a:rPr lang="hu-HU" sz="1400" dirty="0" err="1"/>
              <a:t>Mauris</a:t>
            </a:r>
            <a:r>
              <a:rPr lang="hu-HU" sz="1400" dirty="0"/>
              <a:t> </a:t>
            </a:r>
            <a:r>
              <a:rPr lang="hu-HU" sz="1400" dirty="0" err="1"/>
              <a:t>libero</a:t>
            </a:r>
            <a:r>
              <a:rPr lang="hu-HU" sz="1400" dirty="0"/>
              <a:t> nulla, </a:t>
            </a:r>
            <a:r>
              <a:rPr lang="hu-HU" sz="1400" dirty="0" err="1"/>
              <a:t>adipiscing</a:t>
            </a:r>
            <a:r>
              <a:rPr lang="hu-HU" sz="1400" dirty="0"/>
              <a:t> </a:t>
            </a:r>
            <a:r>
              <a:rPr lang="hu-HU" sz="1400" dirty="0" err="1"/>
              <a:t>vel</a:t>
            </a:r>
            <a:r>
              <a:rPr lang="hu-HU" sz="1400" dirty="0"/>
              <a:t> </a:t>
            </a:r>
            <a:r>
              <a:rPr lang="hu-HU" sz="1400" dirty="0" err="1"/>
              <a:t>tincidunt</a:t>
            </a:r>
            <a:r>
              <a:rPr lang="hu-HU" sz="1400" dirty="0"/>
              <a:t> </a:t>
            </a:r>
            <a:r>
              <a:rPr lang="hu-HU" sz="1400" dirty="0" err="1"/>
              <a:t>quis</a:t>
            </a:r>
            <a:r>
              <a:rPr lang="hu-HU" sz="1400" dirty="0"/>
              <a:t>, </a:t>
            </a:r>
            <a:r>
              <a:rPr lang="hu-HU" sz="1400" dirty="0" err="1"/>
              <a:t>mollis</a:t>
            </a:r>
            <a:r>
              <a:rPr lang="hu-HU" sz="1400" dirty="0"/>
              <a:t> </a:t>
            </a:r>
            <a:r>
              <a:rPr lang="hu-HU" sz="1400" dirty="0" err="1"/>
              <a:t>id</a:t>
            </a:r>
            <a:r>
              <a:rPr lang="hu-HU" sz="1400" dirty="0"/>
              <a:t> </a:t>
            </a:r>
            <a:r>
              <a:rPr lang="hu-HU" sz="1400" dirty="0" err="1"/>
              <a:t>felis</a:t>
            </a:r>
            <a:r>
              <a:rPr lang="hu-HU" sz="1400" dirty="0"/>
              <a:t>. Nulla </a:t>
            </a:r>
            <a:r>
              <a:rPr lang="hu-HU" sz="1400" dirty="0" err="1"/>
              <a:t>tellus</a:t>
            </a:r>
            <a:r>
              <a:rPr lang="hu-HU" sz="1400" dirty="0"/>
              <a:t> </a:t>
            </a:r>
            <a:r>
              <a:rPr lang="hu-HU" sz="1400" dirty="0" err="1"/>
              <a:t>eros</a:t>
            </a:r>
            <a:r>
              <a:rPr lang="hu-HU" sz="1400" dirty="0"/>
              <a:t>, </a:t>
            </a:r>
            <a:r>
              <a:rPr lang="hu-HU" sz="1400" dirty="0" err="1"/>
              <a:t>tempor</a:t>
            </a:r>
            <a:r>
              <a:rPr lang="hu-HU" sz="1400" dirty="0"/>
              <a:t> </a:t>
            </a:r>
            <a:r>
              <a:rPr lang="hu-HU" sz="1400" dirty="0" err="1"/>
              <a:t>eu</a:t>
            </a:r>
            <a:r>
              <a:rPr lang="hu-HU" sz="1400" dirty="0"/>
              <a:t> </a:t>
            </a:r>
            <a:r>
              <a:rPr lang="hu-HU" sz="1400" dirty="0" err="1"/>
              <a:t>tincidunt</a:t>
            </a:r>
            <a:r>
              <a:rPr lang="hu-HU" sz="1400" dirty="0"/>
              <a:t> </a:t>
            </a:r>
            <a:r>
              <a:rPr lang="hu-HU" sz="1400" dirty="0" err="1"/>
              <a:t>at</a:t>
            </a:r>
            <a:r>
              <a:rPr lang="hu-HU" sz="1400" dirty="0"/>
              <a:t>, fermentum non </a:t>
            </a:r>
            <a:r>
              <a:rPr lang="hu-HU" sz="1400" dirty="0" err="1"/>
              <a:t>sapien</a:t>
            </a:r>
            <a:r>
              <a:rPr lang="hu-HU" sz="1400" dirty="0"/>
              <a:t>. </a:t>
            </a:r>
            <a:r>
              <a:rPr lang="hu-HU" sz="1400" dirty="0" err="1"/>
              <a:t>Fusce</a:t>
            </a:r>
            <a:r>
              <a:rPr lang="hu-HU" sz="1400" dirty="0"/>
              <a:t> </a:t>
            </a:r>
            <a:r>
              <a:rPr lang="hu-HU" sz="1400" dirty="0" err="1"/>
              <a:t>condimentum</a:t>
            </a:r>
            <a:r>
              <a:rPr lang="hu-HU" sz="1400" dirty="0"/>
              <a:t> </a:t>
            </a:r>
            <a:r>
              <a:rPr lang="hu-HU" sz="1400" dirty="0" err="1"/>
              <a:t>tincidunt</a:t>
            </a:r>
            <a:r>
              <a:rPr lang="hu-HU" sz="1400" dirty="0"/>
              <a:t> </a:t>
            </a:r>
            <a:r>
              <a:rPr lang="hu-HU" sz="1400" dirty="0" err="1"/>
              <a:t>ipsum</a:t>
            </a:r>
            <a:r>
              <a:rPr lang="hu-HU" sz="1400" dirty="0"/>
              <a:t> </a:t>
            </a:r>
            <a:r>
              <a:rPr lang="hu-HU" sz="1400" dirty="0" err="1"/>
              <a:t>eu</a:t>
            </a:r>
            <a:r>
              <a:rPr lang="hu-HU" sz="1400" dirty="0"/>
              <a:t> </a:t>
            </a:r>
            <a:r>
              <a:rPr lang="hu-HU" sz="1400" dirty="0" err="1"/>
              <a:t>semper</a:t>
            </a:r>
            <a:r>
              <a:rPr lang="hu-HU" sz="1400" dirty="0"/>
              <a:t>.</a:t>
            </a:r>
            <a:endParaRPr lang="hu-HU" sz="1400" dirty="0">
              <a:latin typeface="Segoe UI Light" pitchFamily="34" charset="0"/>
              <a:cs typeface="Segoe UI Light" pitchFamily="34" charset="0"/>
            </a:endParaRPr>
          </a:p>
        </p:txBody>
      </p:sp>
      <p:grpSp>
        <p:nvGrpSpPr>
          <p:cNvPr id="13" name="ScrollbarHorizontal"/>
          <p:cNvGrpSpPr/>
          <p:nvPr>
            <p:custDataLst>
              <p:custData r:id="rId3"/>
            </p:custDataLst>
          </p:nvPr>
        </p:nvGrpSpPr>
        <p:grpSpPr>
          <a:xfrm>
            <a:off x="0" y="6701807"/>
            <a:ext cx="9136452" cy="147160"/>
            <a:chOff x="2779777" y="3355421"/>
            <a:chExt cx="3584447" cy="64103"/>
          </a:xfrm>
        </p:grpSpPr>
        <p:sp>
          <p:nvSpPr>
            <p:cNvPr id="14" name="Background"/>
            <p:cNvSpPr>
              <a:spLocks/>
            </p:cNvSpPr>
            <p:nvPr/>
          </p:nvSpPr>
          <p:spPr>
            <a:xfrm>
              <a:off x="2779777" y="3355425"/>
              <a:ext cx="3584447" cy="64099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001">
              <a:srgbClr val="000000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48" tIns="48774" rIns="97548" bIns="48774" rtlCol="0" anchor="ctr"/>
            <a:lstStyle/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5" name="Slider"/>
            <p:cNvSpPr>
              <a:spLocks/>
            </p:cNvSpPr>
            <p:nvPr/>
          </p:nvSpPr>
          <p:spPr>
            <a:xfrm>
              <a:off x="2906627" y="3355421"/>
              <a:ext cx="135965" cy="64099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48" tIns="48774" rIns="97548" bIns="48774"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LeftArrow"/>
            <p:cNvSpPr>
              <a:spLocks/>
            </p:cNvSpPr>
            <p:nvPr/>
          </p:nvSpPr>
          <p:spPr>
            <a:xfrm rot="16200000">
              <a:off x="2788430" y="3374908"/>
              <a:ext cx="27882" cy="25515"/>
            </a:xfrm>
            <a:prstGeom prst="triangle">
              <a:avLst/>
            </a:prstGeom>
            <a:solidFill>
              <a:srgbClr val="FFFFFF">
                <a:lumMod val="50000"/>
                <a:alpha val="99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48" tIns="48774" rIns="97548" bIns="48774"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ightArrow"/>
            <p:cNvSpPr>
              <a:spLocks/>
            </p:cNvSpPr>
            <p:nvPr/>
          </p:nvSpPr>
          <p:spPr>
            <a:xfrm rot="5400000">
              <a:off x="6318691" y="3378227"/>
              <a:ext cx="27882" cy="25112"/>
            </a:xfrm>
            <a:prstGeom prst="triangle">
              <a:avLst/>
            </a:prstGeom>
            <a:solidFill>
              <a:srgbClr val="FFFFFF">
                <a:lumMod val="50000"/>
                <a:alpha val="99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48" tIns="48774" rIns="97548" bIns="48774"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" name="Csoportba foglalás 1"/>
          <p:cNvGrpSpPr/>
          <p:nvPr/>
        </p:nvGrpSpPr>
        <p:grpSpPr>
          <a:xfrm>
            <a:off x="-3777" y="6245304"/>
            <a:ext cx="9184058" cy="640080"/>
            <a:chOff x="-3777" y="6245304"/>
            <a:chExt cx="9184058" cy="640080"/>
          </a:xfrm>
        </p:grpSpPr>
        <p:sp>
          <p:nvSpPr>
            <p:cNvPr id="83" name="Freeform 123"/>
            <p:cNvSpPr>
              <a:spLocks noEditPoints="1"/>
            </p:cNvSpPr>
            <p:nvPr>
              <p:custDataLst>
                <p:custData r:id="rId4"/>
                <p:custData r:id="rId5"/>
              </p:custDataLst>
            </p:nvPr>
          </p:nvSpPr>
          <p:spPr bwMode="black">
            <a:xfrm flipV="1">
              <a:off x="313614" y="6381328"/>
              <a:ext cx="153930" cy="139944"/>
            </a:xfrm>
            <a:custGeom>
              <a:avLst/>
              <a:gdLst>
                <a:gd name="T0" fmla="*/ 57 w 63"/>
                <a:gd name="T1" fmla="*/ 54 h 65"/>
                <a:gd name="T2" fmla="*/ 57 w 63"/>
                <a:gd name="T3" fmla="*/ 55 h 65"/>
                <a:gd name="T4" fmla="*/ 35 w 63"/>
                <a:gd name="T5" fmla="*/ 65 h 65"/>
                <a:gd name="T6" fmla="*/ 33 w 63"/>
                <a:gd name="T7" fmla="*/ 65 h 65"/>
                <a:gd name="T8" fmla="*/ 12 w 63"/>
                <a:gd name="T9" fmla="*/ 57 h 65"/>
                <a:gd name="T10" fmla="*/ 10 w 63"/>
                <a:gd name="T11" fmla="*/ 55 h 65"/>
                <a:gd name="T12" fmla="*/ 2 w 63"/>
                <a:gd name="T13" fmla="*/ 62 h 65"/>
                <a:gd name="T14" fmla="*/ 0 w 63"/>
                <a:gd name="T15" fmla="*/ 37 h 65"/>
                <a:gd name="T16" fmla="*/ 25 w 63"/>
                <a:gd name="T17" fmla="*/ 42 h 65"/>
                <a:gd name="T18" fmla="*/ 17 w 63"/>
                <a:gd name="T19" fmla="*/ 48 h 65"/>
                <a:gd name="T20" fmla="*/ 20 w 63"/>
                <a:gd name="T21" fmla="*/ 50 h 65"/>
                <a:gd name="T22" fmla="*/ 33 w 63"/>
                <a:gd name="T23" fmla="*/ 55 h 65"/>
                <a:gd name="T24" fmla="*/ 34 w 63"/>
                <a:gd name="T25" fmla="*/ 55 h 65"/>
                <a:gd name="T26" fmla="*/ 49 w 63"/>
                <a:gd name="T27" fmla="*/ 48 h 65"/>
                <a:gd name="T28" fmla="*/ 50 w 63"/>
                <a:gd name="T29" fmla="*/ 48 h 65"/>
                <a:gd name="T30" fmla="*/ 57 w 63"/>
                <a:gd name="T31" fmla="*/ 54 h 65"/>
                <a:gd name="T32" fmla="*/ 63 w 63"/>
                <a:gd name="T33" fmla="*/ 29 h 65"/>
                <a:gd name="T34" fmla="*/ 61 w 63"/>
                <a:gd name="T35" fmla="*/ 4 h 65"/>
                <a:gd name="T36" fmla="*/ 53 w 63"/>
                <a:gd name="T37" fmla="*/ 11 h 65"/>
                <a:gd name="T38" fmla="*/ 53 w 63"/>
                <a:gd name="T39" fmla="*/ 11 h 65"/>
                <a:gd name="T40" fmla="*/ 53 w 63"/>
                <a:gd name="T41" fmla="*/ 10 h 65"/>
                <a:gd name="T42" fmla="*/ 51 w 63"/>
                <a:gd name="T43" fmla="*/ 8 h 65"/>
                <a:gd name="T44" fmla="*/ 29 w 63"/>
                <a:gd name="T45" fmla="*/ 0 h 65"/>
                <a:gd name="T46" fmla="*/ 28 w 63"/>
                <a:gd name="T47" fmla="*/ 0 h 65"/>
                <a:gd name="T48" fmla="*/ 6 w 63"/>
                <a:gd name="T49" fmla="*/ 10 h 65"/>
                <a:gd name="T50" fmla="*/ 5 w 63"/>
                <a:gd name="T51" fmla="*/ 10 h 65"/>
                <a:gd name="T52" fmla="*/ 13 w 63"/>
                <a:gd name="T53" fmla="*/ 17 h 65"/>
                <a:gd name="T54" fmla="*/ 13 w 63"/>
                <a:gd name="T55" fmla="*/ 17 h 65"/>
                <a:gd name="T56" fmla="*/ 28 w 63"/>
                <a:gd name="T57" fmla="*/ 10 h 65"/>
                <a:gd name="T58" fmla="*/ 29 w 63"/>
                <a:gd name="T59" fmla="*/ 10 h 65"/>
                <a:gd name="T60" fmla="*/ 43 w 63"/>
                <a:gd name="T61" fmla="*/ 14 h 65"/>
                <a:gd name="T62" fmla="*/ 46 w 63"/>
                <a:gd name="T63" fmla="*/ 17 h 65"/>
                <a:gd name="T64" fmla="*/ 38 w 63"/>
                <a:gd name="T65" fmla="*/ 24 h 65"/>
                <a:gd name="T66" fmla="*/ 63 w 63"/>
                <a:gd name="T67" fmla="*/ 2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" h="65">
                  <a:moveTo>
                    <a:pt x="57" y="54"/>
                  </a:moveTo>
                  <a:cubicBezTo>
                    <a:pt x="57" y="55"/>
                    <a:pt x="57" y="55"/>
                    <a:pt x="57" y="55"/>
                  </a:cubicBezTo>
                  <a:cubicBezTo>
                    <a:pt x="51" y="61"/>
                    <a:pt x="43" y="64"/>
                    <a:pt x="35" y="65"/>
                  </a:cubicBezTo>
                  <a:cubicBezTo>
                    <a:pt x="34" y="65"/>
                    <a:pt x="34" y="65"/>
                    <a:pt x="33" y="65"/>
                  </a:cubicBezTo>
                  <a:cubicBezTo>
                    <a:pt x="26" y="65"/>
                    <a:pt x="18" y="62"/>
                    <a:pt x="12" y="57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4" y="53"/>
                    <a:pt x="29" y="55"/>
                    <a:pt x="33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40" y="54"/>
                    <a:pt x="45" y="52"/>
                    <a:pt x="49" y="48"/>
                  </a:cubicBezTo>
                  <a:cubicBezTo>
                    <a:pt x="50" y="48"/>
                    <a:pt x="50" y="48"/>
                    <a:pt x="50" y="48"/>
                  </a:cubicBezTo>
                  <a:lnTo>
                    <a:pt x="57" y="54"/>
                  </a:lnTo>
                  <a:close/>
                  <a:moveTo>
                    <a:pt x="63" y="29"/>
                  </a:moveTo>
                  <a:cubicBezTo>
                    <a:pt x="61" y="4"/>
                    <a:pt x="61" y="4"/>
                    <a:pt x="61" y="4"/>
                  </a:cubicBezTo>
                  <a:cubicBezTo>
                    <a:pt x="53" y="11"/>
                    <a:pt x="53" y="11"/>
                    <a:pt x="53" y="11"/>
                  </a:cubicBezTo>
                  <a:cubicBezTo>
                    <a:pt x="53" y="11"/>
                    <a:pt x="53" y="11"/>
                    <a:pt x="53" y="11"/>
                  </a:cubicBezTo>
                  <a:cubicBezTo>
                    <a:pt x="53" y="10"/>
                    <a:pt x="53" y="10"/>
                    <a:pt x="53" y="10"/>
                  </a:cubicBezTo>
                  <a:cubicBezTo>
                    <a:pt x="51" y="8"/>
                    <a:pt x="51" y="8"/>
                    <a:pt x="51" y="8"/>
                  </a:cubicBezTo>
                  <a:cubicBezTo>
                    <a:pt x="45" y="3"/>
                    <a:pt x="37" y="0"/>
                    <a:pt x="29" y="0"/>
                  </a:cubicBezTo>
                  <a:cubicBezTo>
                    <a:pt x="29" y="0"/>
                    <a:pt x="28" y="0"/>
                    <a:pt x="28" y="0"/>
                  </a:cubicBezTo>
                  <a:cubicBezTo>
                    <a:pt x="20" y="0"/>
                    <a:pt x="12" y="4"/>
                    <a:pt x="6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7" y="13"/>
                    <a:pt x="23" y="10"/>
                    <a:pt x="28" y="10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34" y="10"/>
                    <a:pt x="39" y="12"/>
                    <a:pt x="43" y="14"/>
                  </a:cubicBezTo>
                  <a:cubicBezTo>
                    <a:pt x="46" y="17"/>
                    <a:pt x="46" y="17"/>
                    <a:pt x="46" y="17"/>
                  </a:cubicBezTo>
                  <a:cubicBezTo>
                    <a:pt x="38" y="24"/>
                    <a:pt x="38" y="24"/>
                    <a:pt x="38" y="24"/>
                  </a:cubicBezTo>
                  <a:lnTo>
                    <a:pt x="63" y="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7576" tIns="48788" rIns="97576" bIns="48788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19" name="Background"/>
            <p:cNvSpPr/>
            <p:nvPr/>
          </p:nvSpPr>
          <p:spPr>
            <a:xfrm>
              <a:off x="0" y="6245304"/>
              <a:ext cx="9144000" cy="64008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3"/>
            <p:cNvGrpSpPr/>
            <p:nvPr/>
          </p:nvGrpSpPr>
          <p:grpSpPr>
            <a:xfrm>
              <a:off x="-3777" y="6310932"/>
              <a:ext cx="940656" cy="547068"/>
              <a:chOff x="215966" y="6675438"/>
              <a:chExt cx="1338474" cy="742449"/>
            </a:xfrm>
          </p:grpSpPr>
          <p:sp>
            <p:nvSpPr>
              <p:cNvPr id="21" name="TextBox4"/>
              <p:cNvSpPr txBox="1"/>
              <p:nvPr/>
            </p:nvSpPr>
            <p:spPr>
              <a:xfrm>
                <a:off x="215966" y="7062845"/>
                <a:ext cx="1338474" cy="3550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100" dirty="0" err="1" smtClean="0">
                    <a:solidFill>
                      <a:srgbClr val="FFFFFF"/>
                    </a:solidFill>
                    <a:latin typeface="Segoe UI" pitchFamily="34" charset="0"/>
                    <a:cs typeface="Segoe UI" pitchFamily="34" charset="0"/>
                  </a:rPr>
                  <a:t>Search</a:t>
                </a:r>
                <a:r>
                  <a:rPr lang="hu-HU" sz="1100" dirty="0" smtClean="0">
                    <a:solidFill>
                      <a:srgbClr val="FFFFFF"/>
                    </a:solidFill>
                    <a:latin typeface="Segoe UI" pitchFamily="34" charset="0"/>
                    <a:cs typeface="Segoe UI" pitchFamily="34" charset="0"/>
                  </a:rPr>
                  <a:t> web</a:t>
                </a:r>
                <a:endParaRPr lang="en-US" sz="1100" dirty="0">
                  <a:solidFill>
                    <a:srgbClr val="FFFFFF"/>
                  </a:solidFill>
                  <a:latin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2" name="Oval4"/>
              <p:cNvSpPr/>
              <p:nvPr/>
            </p:nvSpPr>
            <p:spPr>
              <a:xfrm>
                <a:off x="681693" y="6675438"/>
                <a:ext cx="381000" cy="381000"/>
              </a:xfrm>
              <a:prstGeom prst="ellipse">
                <a:avLst/>
              </a:prstGeom>
              <a:noFill/>
              <a:ln w="19050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3" name="Picture 2" descr="C:\Users\t-dantay\Documents\WPIcons\appbar.feature.search.rest.png"/>
            <p:cNvPicPr>
              <a:picLocks noChangeAspect="1" noChangeArrowheads="1"/>
            </p:cNvPicPr>
            <p:nvPr>
              <p:custDataLst>
                <p:custData r:id="rId6"/>
              </p:custDataLst>
            </p:nvPr>
          </p:nvPicPr>
          <p:blipFill>
            <a:blip r:embed="rId11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960" y="6295852"/>
              <a:ext cx="310896" cy="310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4" name="Group 3"/>
            <p:cNvGrpSpPr/>
            <p:nvPr/>
          </p:nvGrpSpPr>
          <p:grpSpPr>
            <a:xfrm>
              <a:off x="7701038" y="6295853"/>
              <a:ext cx="1479243" cy="547068"/>
              <a:chOff x="-401416" y="6675438"/>
              <a:chExt cx="2104838" cy="742449"/>
            </a:xfrm>
          </p:grpSpPr>
          <p:sp>
            <p:nvSpPr>
              <p:cNvPr id="25" name="TextBox4"/>
              <p:cNvSpPr txBox="1"/>
              <p:nvPr/>
            </p:nvSpPr>
            <p:spPr>
              <a:xfrm>
                <a:off x="-401416" y="7062845"/>
                <a:ext cx="2104838" cy="3550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100" dirty="0" err="1" smtClean="0">
                    <a:solidFill>
                      <a:srgbClr val="FFFFFF"/>
                    </a:solidFill>
                    <a:latin typeface="Segoe UI" pitchFamily="34" charset="0"/>
                    <a:cs typeface="Segoe UI" pitchFamily="34" charset="0"/>
                  </a:rPr>
                  <a:t>Save</a:t>
                </a:r>
                <a:r>
                  <a:rPr lang="hu-HU" sz="1100" dirty="0" smtClean="0">
                    <a:solidFill>
                      <a:srgbClr val="FFFFFF"/>
                    </a:solidFill>
                    <a:latin typeface="Segoe UI" pitchFamily="34" charset="0"/>
                    <a:cs typeface="Segoe UI" pitchFamily="34" charset="0"/>
                  </a:rPr>
                  <a:t> </a:t>
                </a:r>
                <a:r>
                  <a:rPr lang="hu-HU" sz="1100" dirty="0" err="1" smtClean="0">
                    <a:solidFill>
                      <a:srgbClr val="FFFFFF"/>
                    </a:solidFill>
                    <a:latin typeface="Segoe UI" pitchFamily="34" charset="0"/>
                    <a:cs typeface="Segoe UI" pitchFamily="34" charset="0"/>
                  </a:rPr>
                  <a:t>ingerdients</a:t>
                </a:r>
                <a:endParaRPr lang="en-US" sz="1100" dirty="0">
                  <a:solidFill>
                    <a:srgbClr val="FFFFFF"/>
                  </a:solidFill>
                  <a:latin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6" name="Oval4"/>
              <p:cNvSpPr/>
              <p:nvPr/>
            </p:nvSpPr>
            <p:spPr>
              <a:xfrm>
                <a:off x="503060" y="6675438"/>
                <a:ext cx="381000" cy="381000"/>
              </a:xfrm>
              <a:prstGeom prst="ellipse">
                <a:avLst/>
              </a:prstGeom>
              <a:noFill/>
              <a:ln w="19050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8" name="Picture 2" descr="C:\Users\t-dantay\Documents\WPIcons\appbar.save.rest.png"/>
            <p:cNvPicPr>
              <a:picLocks noChangeAspect="1" noChangeArrowheads="1"/>
            </p:cNvPicPr>
            <p:nvPr>
              <p:custDataLst>
                <p:custData r:id="rId7"/>
              </p:custDataLst>
            </p:nvPr>
          </p:nvPicPr>
          <p:blipFill>
            <a:blip r:embed="rId1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23988" y="6295853"/>
              <a:ext cx="310896" cy="310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9" name="Szövegdoboz 28"/>
          <p:cNvSpPr txBox="1"/>
          <p:nvPr/>
        </p:nvSpPr>
        <p:spPr>
          <a:xfrm>
            <a:off x="775048" y="1120030"/>
            <a:ext cx="931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>
                <a:latin typeface="Segoe UI Light" pitchFamily="34" charset="0"/>
                <a:cs typeface="Segoe UI Light" pitchFamily="34" charset="0"/>
              </a:rPr>
              <a:t>Pictures</a:t>
            </a:r>
            <a:endParaRPr lang="hu-HU" dirty="0" smtClean="0">
              <a:latin typeface="Segoe UI Light" pitchFamily="34" charset="0"/>
              <a:cs typeface="Segoe UI Light" pitchFamily="34" charset="0"/>
            </a:endParaRPr>
          </a:p>
        </p:txBody>
      </p:sp>
      <p:grpSp>
        <p:nvGrpSpPr>
          <p:cNvPr id="30" name="Group 33"/>
          <p:cNvGrpSpPr/>
          <p:nvPr/>
        </p:nvGrpSpPr>
        <p:grpSpPr>
          <a:xfrm>
            <a:off x="775048" y="1689406"/>
            <a:ext cx="3436912" cy="2243649"/>
            <a:chOff x="3483163" y="2532420"/>
            <a:chExt cx="6144768" cy="3474720"/>
          </a:xfrm>
        </p:grpSpPr>
        <p:sp>
          <p:nvSpPr>
            <p:cNvPr id="31" name="Rectangle 29"/>
            <p:cNvSpPr/>
            <p:nvPr/>
          </p:nvSpPr>
          <p:spPr>
            <a:xfrm>
              <a:off x="3505199" y="2564073"/>
              <a:ext cx="6094238" cy="3414410"/>
            </a:xfrm>
            <a:prstGeom prst="rect">
              <a:avLst/>
            </a:prstGeom>
            <a:solidFill>
              <a:srgbClr val="4B4B4B"/>
            </a:solidFill>
            <a:ln w="190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2" name="Group 17"/>
            <p:cNvGrpSpPr/>
            <p:nvPr/>
          </p:nvGrpSpPr>
          <p:grpSpPr>
            <a:xfrm>
              <a:off x="3505199" y="4089400"/>
              <a:ext cx="668867" cy="389467"/>
              <a:chOff x="3505199" y="4089400"/>
              <a:chExt cx="668867" cy="389467"/>
            </a:xfrm>
          </p:grpSpPr>
          <p:sp>
            <p:nvSpPr>
              <p:cNvPr id="43" name="Rectangle 14"/>
              <p:cNvSpPr/>
              <p:nvPr/>
            </p:nvSpPr>
            <p:spPr>
              <a:xfrm>
                <a:off x="3505199" y="4089400"/>
                <a:ext cx="668867" cy="3894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90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16"/>
              <p:cNvSpPr/>
              <p:nvPr/>
            </p:nvSpPr>
            <p:spPr>
              <a:xfrm>
                <a:off x="3793912" y="4229269"/>
                <a:ext cx="91440" cy="109728"/>
              </a:xfrm>
              <a:custGeom>
                <a:avLst/>
                <a:gdLst>
                  <a:gd name="connsiteX0" fmla="*/ 194733 w 304800"/>
                  <a:gd name="connsiteY0" fmla="*/ 0 h 338667"/>
                  <a:gd name="connsiteX1" fmla="*/ 0 w 304800"/>
                  <a:gd name="connsiteY1" fmla="*/ 160867 h 338667"/>
                  <a:gd name="connsiteX2" fmla="*/ 110066 w 304800"/>
                  <a:gd name="connsiteY2" fmla="*/ 338667 h 338667"/>
                  <a:gd name="connsiteX3" fmla="*/ 220133 w 304800"/>
                  <a:gd name="connsiteY3" fmla="*/ 321734 h 338667"/>
                  <a:gd name="connsiteX4" fmla="*/ 127000 w 304800"/>
                  <a:gd name="connsiteY4" fmla="*/ 177800 h 338667"/>
                  <a:gd name="connsiteX5" fmla="*/ 304800 w 304800"/>
                  <a:gd name="connsiteY5" fmla="*/ 16934 h 338667"/>
                  <a:gd name="connsiteX6" fmla="*/ 194733 w 304800"/>
                  <a:gd name="connsiteY6" fmla="*/ 0 h 338667"/>
                  <a:gd name="connsiteX0" fmla="*/ 171551 w 304800"/>
                  <a:gd name="connsiteY0" fmla="*/ 3672 h 321733"/>
                  <a:gd name="connsiteX1" fmla="*/ 0 w 304800"/>
                  <a:gd name="connsiteY1" fmla="*/ 143933 h 321733"/>
                  <a:gd name="connsiteX2" fmla="*/ 110066 w 304800"/>
                  <a:gd name="connsiteY2" fmla="*/ 321733 h 321733"/>
                  <a:gd name="connsiteX3" fmla="*/ 220133 w 304800"/>
                  <a:gd name="connsiteY3" fmla="*/ 304800 h 321733"/>
                  <a:gd name="connsiteX4" fmla="*/ 127000 w 304800"/>
                  <a:gd name="connsiteY4" fmla="*/ 160866 h 321733"/>
                  <a:gd name="connsiteX5" fmla="*/ 304800 w 304800"/>
                  <a:gd name="connsiteY5" fmla="*/ 0 h 321733"/>
                  <a:gd name="connsiteX6" fmla="*/ 171551 w 304800"/>
                  <a:gd name="connsiteY6" fmla="*/ 3672 h 321733"/>
                  <a:gd name="connsiteX0" fmla="*/ 171551 w 242981"/>
                  <a:gd name="connsiteY0" fmla="*/ 0 h 318061"/>
                  <a:gd name="connsiteX1" fmla="*/ 0 w 242981"/>
                  <a:gd name="connsiteY1" fmla="*/ 140261 h 318061"/>
                  <a:gd name="connsiteX2" fmla="*/ 110066 w 242981"/>
                  <a:gd name="connsiteY2" fmla="*/ 318061 h 318061"/>
                  <a:gd name="connsiteX3" fmla="*/ 220133 w 242981"/>
                  <a:gd name="connsiteY3" fmla="*/ 301128 h 318061"/>
                  <a:gd name="connsiteX4" fmla="*/ 127000 w 242981"/>
                  <a:gd name="connsiteY4" fmla="*/ 157194 h 318061"/>
                  <a:gd name="connsiteX5" fmla="*/ 242981 w 242981"/>
                  <a:gd name="connsiteY5" fmla="*/ 1480 h 318061"/>
                  <a:gd name="connsiteX6" fmla="*/ 171551 w 242981"/>
                  <a:gd name="connsiteY6" fmla="*/ 0 h 318061"/>
                  <a:gd name="connsiteX0" fmla="*/ 112308 w 242981"/>
                  <a:gd name="connsiteY0" fmla="*/ 8823 h 316581"/>
                  <a:gd name="connsiteX1" fmla="*/ 0 w 242981"/>
                  <a:gd name="connsiteY1" fmla="*/ 138781 h 316581"/>
                  <a:gd name="connsiteX2" fmla="*/ 110066 w 242981"/>
                  <a:gd name="connsiteY2" fmla="*/ 316581 h 316581"/>
                  <a:gd name="connsiteX3" fmla="*/ 220133 w 242981"/>
                  <a:gd name="connsiteY3" fmla="*/ 299648 h 316581"/>
                  <a:gd name="connsiteX4" fmla="*/ 127000 w 242981"/>
                  <a:gd name="connsiteY4" fmla="*/ 155714 h 316581"/>
                  <a:gd name="connsiteX5" fmla="*/ 242981 w 242981"/>
                  <a:gd name="connsiteY5" fmla="*/ 0 h 316581"/>
                  <a:gd name="connsiteX6" fmla="*/ 112308 w 242981"/>
                  <a:gd name="connsiteY6" fmla="*/ 8823 h 316581"/>
                  <a:gd name="connsiteX0" fmla="*/ 174127 w 304800"/>
                  <a:gd name="connsiteY0" fmla="*/ 8823 h 316581"/>
                  <a:gd name="connsiteX1" fmla="*/ 0 w 304800"/>
                  <a:gd name="connsiteY1" fmla="*/ 203175 h 316581"/>
                  <a:gd name="connsiteX2" fmla="*/ 171885 w 304800"/>
                  <a:gd name="connsiteY2" fmla="*/ 316581 h 316581"/>
                  <a:gd name="connsiteX3" fmla="*/ 281952 w 304800"/>
                  <a:gd name="connsiteY3" fmla="*/ 299648 h 316581"/>
                  <a:gd name="connsiteX4" fmla="*/ 188819 w 304800"/>
                  <a:gd name="connsiteY4" fmla="*/ 155714 h 316581"/>
                  <a:gd name="connsiteX5" fmla="*/ 304800 w 304800"/>
                  <a:gd name="connsiteY5" fmla="*/ 0 h 316581"/>
                  <a:gd name="connsiteX6" fmla="*/ 174127 w 304800"/>
                  <a:gd name="connsiteY6" fmla="*/ 8823 h 316581"/>
                  <a:gd name="connsiteX0" fmla="*/ 174127 w 304800"/>
                  <a:gd name="connsiteY0" fmla="*/ 8823 h 316581"/>
                  <a:gd name="connsiteX1" fmla="*/ 0 w 304800"/>
                  <a:gd name="connsiteY1" fmla="*/ 203175 h 316581"/>
                  <a:gd name="connsiteX2" fmla="*/ 171885 w 304800"/>
                  <a:gd name="connsiteY2" fmla="*/ 316581 h 316581"/>
                  <a:gd name="connsiteX3" fmla="*/ 281952 w 304800"/>
                  <a:gd name="connsiteY3" fmla="*/ 299648 h 316581"/>
                  <a:gd name="connsiteX4" fmla="*/ 157909 w 304800"/>
                  <a:gd name="connsiteY4" fmla="*/ 191775 h 316581"/>
                  <a:gd name="connsiteX5" fmla="*/ 304800 w 304800"/>
                  <a:gd name="connsiteY5" fmla="*/ 0 h 316581"/>
                  <a:gd name="connsiteX6" fmla="*/ 174127 w 304800"/>
                  <a:gd name="connsiteY6" fmla="*/ 8823 h 316581"/>
                  <a:gd name="connsiteX0" fmla="*/ 174127 w 315103"/>
                  <a:gd name="connsiteY0" fmla="*/ 3672 h 311430"/>
                  <a:gd name="connsiteX1" fmla="*/ 0 w 315103"/>
                  <a:gd name="connsiteY1" fmla="*/ 198024 h 311430"/>
                  <a:gd name="connsiteX2" fmla="*/ 171885 w 315103"/>
                  <a:gd name="connsiteY2" fmla="*/ 311430 h 311430"/>
                  <a:gd name="connsiteX3" fmla="*/ 281952 w 315103"/>
                  <a:gd name="connsiteY3" fmla="*/ 294497 h 311430"/>
                  <a:gd name="connsiteX4" fmla="*/ 157909 w 315103"/>
                  <a:gd name="connsiteY4" fmla="*/ 186624 h 311430"/>
                  <a:gd name="connsiteX5" fmla="*/ 315103 w 315103"/>
                  <a:gd name="connsiteY5" fmla="*/ 0 h 311430"/>
                  <a:gd name="connsiteX6" fmla="*/ 174127 w 315103"/>
                  <a:gd name="connsiteY6" fmla="*/ 3672 h 311430"/>
                  <a:gd name="connsiteX0" fmla="*/ 174127 w 325740"/>
                  <a:gd name="connsiteY0" fmla="*/ 3672 h 379498"/>
                  <a:gd name="connsiteX1" fmla="*/ 0 w 325740"/>
                  <a:gd name="connsiteY1" fmla="*/ 198024 h 379498"/>
                  <a:gd name="connsiteX2" fmla="*/ 171885 w 325740"/>
                  <a:gd name="connsiteY2" fmla="*/ 311430 h 379498"/>
                  <a:gd name="connsiteX3" fmla="*/ 325740 w 325740"/>
                  <a:gd name="connsiteY3" fmla="*/ 379498 h 379498"/>
                  <a:gd name="connsiteX4" fmla="*/ 157909 w 325740"/>
                  <a:gd name="connsiteY4" fmla="*/ 186624 h 379498"/>
                  <a:gd name="connsiteX5" fmla="*/ 315103 w 325740"/>
                  <a:gd name="connsiteY5" fmla="*/ 0 h 379498"/>
                  <a:gd name="connsiteX6" fmla="*/ 174127 w 325740"/>
                  <a:gd name="connsiteY6" fmla="*/ 3672 h 379498"/>
                  <a:gd name="connsiteX0" fmla="*/ 174127 w 325740"/>
                  <a:gd name="connsiteY0" fmla="*/ 3672 h 386127"/>
                  <a:gd name="connsiteX1" fmla="*/ 0 w 325740"/>
                  <a:gd name="connsiteY1" fmla="*/ 198024 h 386127"/>
                  <a:gd name="connsiteX2" fmla="*/ 159006 w 325740"/>
                  <a:gd name="connsiteY2" fmla="*/ 386127 h 386127"/>
                  <a:gd name="connsiteX3" fmla="*/ 325740 w 325740"/>
                  <a:gd name="connsiteY3" fmla="*/ 379498 h 386127"/>
                  <a:gd name="connsiteX4" fmla="*/ 157909 w 325740"/>
                  <a:gd name="connsiteY4" fmla="*/ 186624 h 386127"/>
                  <a:gd name="connsiteX5" fmla="*/ 315103 w 325740"/>
                  <a:gd name="connsiteY5" fmla="*/ 0 h 386127"/>
                  <a:gd name="connsiteX6" fmla="*/ 174127 w 325740"/>
                  <a:gd name="connsiteY6" fmla="*/ 3672 h 386127"/>
                  <a:gd name="connsiteX0" fmla="*/ 174127 w 325740"/>
                  <a:gd name="connsiteY0" fmla="*/ 3672 h 386127"/>
                  <a:gd name="connsiteX1" fmla="*/ 0 w 325740"/>
                  <a:gd name="connsiteY1" fmla="*/ 198024 h 386127"/>
                  <a:gd name="connsiteX2" fmla="*/ 159006 w 325740"/>
                  <a:gd name="connsiteY2" fmla="*/ 386127 h 386127"/>
                  <a:gd name="connsiteX3" fmla="*/ 325740 w 325740"/>
                  <a:gd name="connsiteY3" fmla="*/ 379498 h 386127"/>
                  <a:gd name="connsiteX4" fmla="*/ 134727 w 325740"/>
                  <a:gd name="connsiteY4" fmla="*/ 191775 h 386127"/>
                  <a:gd name="connsiteX5" fmla="*/ 315103 w 325740"/>
                  <a:gd name="connsiteY5" fmla="*/ 0 h 386127"/>
                  <a:gd name="connsiteX6" fmla="*/ 174127 w 325740"/>
                  <a:gd name="connsiteY6" fmla="*/ 3672 h 386127"/>
                  <a:gd name="connsiteX0" fmla="*/ 181854 w 333467"/>
                  <a:gd name="connsiteY0" fmla="*/ 3672 h 386127"/>
                  <a:gd name="connsiteX1" fmla="*/ 0 w 333467"/>
                  <a:gd name="connsiteY1" fmla="*/ 195449 h 386127"/>
                  <a:gd name="connsiteX2" fmla="*/ 166733 w 333467"/>
                  <a:gd name="connsiteY2" fmla="*/ 386127 h 386127"/>
                  <a:gd name="connsiteX3" fmla="*/ 333467 w 333467"/>
                  <a:gd name="connsiteY3" fmla="*/ 379498 h 386127"/>
                  <a:gd name="connsiteX4" fmla="*/ 142454 w 333467"/>
                  <a:gd name="connsiteY4" fmla="*/ 191775 h 386127"/>
                  <a:gd name="connsiteX5" fmla="*/ 322830 w 333467"/>
                  <a:gd name="connsiteY5" fmla="*/ 0 h 386127"/>
                  <a:gd name="connsiteX6" fmla="*/ 181854 w 333467"/>
                  <a:gd name="connsiteY6" fmla="*/ 3672 h 386127"/>
                  <a:gd name="connsiteX0" fmla="*/ 187005 w 333467"/>
                  <a:gd name="connsiteY0" fmla="*/ 0 h 387607"/>
                  <a:gd name="connsiteX1" fmla="*/ 0 w 333467"/>
                  <a:gd name="connsiteY1" fmla="*/ 196929 h 387607"/>
                  <a:gd name="connsiteX2" fmla="*/ 166733 w 333467"/>
                  <a:gd name="connsiteY2" fmla="*/ 387607 h 387607"/>
                  <a:gd name="connsiteX3" fmla="*/ 333467 w 333467"/>
                  <a:gd name="connsiteY3" fmla="*/ 380978 h 387607"/>
                  <a:gd name="connsiteX4" fmla="*/ 142454 w 333467"/>
                  <a:gd name="connsiteY4" fmla="*/ 193255 h 387607"/>
                  <a:gd name="connsiteX5" fmla="*/ 322830 w 333467"/>
                  <a:gd name="connsiteY5" fmla="*/ 1480 h 387607"/>
                  <a:gd name="connsiteX6" fmla="*/ 187005 w 333467"/>
                  <a:gd name="connsiteY6" fmla="*/ 0 h 387607"/>
                  <a:gd name="connsiteX0" fmla="*/ 187005 w 333467"/>
                  <a:gd name="connsiteY0" fmla="*/ 0 h 380978"/>
                  <a:gd name="connsiteX1" fmla="*/ 0 w 333467"/>
                  <a:gd name="connsiteY1" fmla="*/ 196929 h 380978"/>
                  <a:gd name="connsiteX2" fmla="*/ 166733 w 333467"/>
                  <a:gd name="connsiteY2" fmla="*/ 379879 h 380978"/>
                  <a:gd name="connsiteX3" fmla="*/ 333467 w 333467"/>
                  <a:gd name="connsiteY3" fmla="*/ 380978 h 380978"/>
                  <a:gd name="connsiteX4" fmla="*/ 142454 w 333467"/>
                  <a:gd name="connsiteY4" fmla="*/ 193255 h 380978"/>
                  <a:gd name="connsiteX5" fmla="*/ 322830 w 333467"/>
                  <a:gd name="connsiteY5" fmla="*/ 1480 h 380978"/>
                  <a:gd name="connsiteX6" fmla="*/ 187005 w 333467"/>
                  <a:gd name="connsiteY6" fmla="*/ 0 h 380978"/>
                  <a:gd name="connsiteX0" fmla="*/ 187005 w 325739"/>
                  <a:gd name="connsiteY0" fmla="*/ 0 h 380978"/>
                  <a:gd name="connsiteX1" fmla="*/ 0 w 325739"/>
                  <a:gd name="connsiteY1" fmla="*/ 196929 h 380978"/>
                  <a:gd name="connsiteX2" fmla="*/ 166733 w 325739"/>
                  <a:gd name="connsiteY2" fmla="*/ 379879 h 380978"/>
                  <a:gd name="connsiteX3" fmla="*/ 325739 w 325739"/>
                  <a:gd name="connsiteY3" fmla="*/ 380978 h 380978"/>
                  <a:gd name="connsiteX4" fmla="*/ 142454 w 325739"/>
                  <a:gd name="connsiteY4" fmla="*/ 193255 h 380978"/>
                  <a:gd name="connsiteX5" fmla="*/ 322830 w 325739"/>
                  <a:gd name="connsiteY5" fmla="*/ 1480 h 380978"/>
                  <a:gd name="connsiteX6" fmla="*/ 187005 w 325739"/>
                  <a:gd name="connsiteY6" fmla="*/ 0 h 380978"/>
                  <a:gd name="connsiteX0" fmla="*/ 181853 w 320587"/>
                  <a:gd name="connsiteY0" fmla="*/ 0 h 380978"/>
                  <a:gd name="connsiteX1" fmla="*/ 0 w 320587"/>
                  <a:gd name="connsiteY1" fmla="*/ 196929 h 380978"/>
                  <a:gd name="connsiteX2" fmla="*/ 161581 w 320587"/>
                  <a:gd name="connsiteY2" fmla="*/ 379879 h 380978"/>
                  <a:gd name="connsiteX3" fmla="*/ 320587 w 320587"/>
                  <a:gd name="connsiteY3" fmla="*/ 380978 h 380978"/>
                  <a:gd name="connsiteX4" fmla="*/ 137302 w 320587"/>
                  <a:gd name="connsiteY4" fmla="*/ 193255 h 380978"/>
                  <a:gd name="connsiteX5" fmla="*/ 317678 w 320587"/>
                  <a:gd name="connsiteY5" fmla="*/ 1480 h 380978"/>
                  <a:gd name="connsiteX6" fmla="*/ 181853 w 320587"/>
                  <a:gd name="connsiteY6" fmla="*/ 0 h 380978"/>
                  <a:gd name="connsiteX0" fmla="*/ 168974 w 320587"/>
                  <a:gd name="connsiteY0" fmla="*/ 1095 h 379498"/>
                  <a:gd name="connsiteX1" fmla="*/ 0 w 320587"/>
                  <a:gd name="connsiteY1" fmla="*/ 195449 h 379498"/>
                  <a:gd name="connsiteX2" fmla="*/ 161581 w 320587"/>
                  <a:gd name="connsiteY2" fmla="*/ 378399 h 379498"/>
                  <a:gd name="connsiteX3" fmla="*/ 320587 w 320587"/>
                  <a:gd name="connsiteY3" fmla="*/ 379498 h 379498"/>
                  <a:gd name="connsiteX4" fmla="*/ 137302 w 320587"/>
                  <a:gd name="connsiteY4" fmla="*/ 191775 h 379498"/>
                  <a:gd name="connsiteX5" fmla="*/ 317678 w 320587"/>
                  <a:gd name="connsiteY5" fmla="*/ 0 h 379498"/>
                  <a:gd name="connsiteX6" fmla="*/ 168974 w 320587"/>
                  <a:gd name="connsiteY6" fmla="*/ 1095 h 379498"/>
                  <a:gd name="connsiteX0" fmla="*/ 168974 w 320587"/>
                  <a:gd name="connsiteY0" fmla="*/ 1095 h 386126"/>
                  <a:gd name="connsiteX1" fmla="*/ 0 w 320587"/>
                  <a:gd name="connsiteY1" fmla="*/ 195449 h 386126"/>
                  <a:gd name="connsiteX2" fmla="*/ 166733 w 320587"/>
                  <a:gd name="connsiteY2" fmla="*/ 386126 h 386126"/>
                  <a:gd name="connsiteX3" fmla="*/ 320587 w 320587"/>
                  <a:gd name="connsiteY3" fmla="*/ 379498 h 386126"/>
                  <a:gd name="connsiteX4" fmla="*/ 137302 w 320587"/>
                  <a:gd name="connsiteY4" fmla="*/ 191775 h 386126"/>
                  <a:gd name="connsiteX5" fmla="*/ 317678 w 320587"/>
                  <a:gd name="connsiteY5" fmla="*/ 0 h 386126"/>
                  <a:gd name="connsiteX6" fmla="*/ 168974 w 320587"/>
                  <a:gd name="connsiteY6" fmla="*/ 1095 h 386126"/>
                  <a:gd name="connsiteX0" fmla="*/ 168974 w 320587"/>
                  <a:gd name="connsiteY0" fmla="*/ 1095 h 379498"/>
                  <a:gd name="connsiteX1" fmla="*/ 0 w 320587"/>
                  <a:gd name="connsiteY1" fmla="*/ 195449 h 379498"/>
                  <a:gd name="connsiteX2" fmla="*/ 166733 w 320587"/>
                  <a:gd name="connsiteY2" fmla="*/ 375823 h 379498"/>
                  <a:gd name="connsiteX3" fmla="*/ 320587 w 320587"/>
                  <a:gd name="connsiteY3" fmla="*/ 379498 h 379498"/>
                  <a:gd name="connsiteX4" fmla="*/ 137302 w 320587"/>
                  <a:gd name="connsiteY4" fmla="*/ 191775 h 379498"/>
                  <a:gd name="connsiteX5" fmla="*/ 317678 w 320587"/>
                  <a:gd name="connsiteY5" fmla="*/ 0 h 379498"/>
                  <a:gd name="connsiteX6" fmla="*/ 168974 w 320587"/>
                  <a:gd name="connsiteY6" fmla="*/ 1095 h 379498"/>
                  <a:gd name="connsiteX0" fmla="*/ 168974 w 320587"/>
                  <a:gd name="connsiteY0" fmla="*/ 1095 h 383550"/>
                  <a:gd name="connsiteX1" fmla="*/ 0 w 320587"/>
                  <a:gd name="connsiteY1" fmla="*/ 195449 h 383550"/>
                  <a:gd name="connsiteX2" fmla="*/ 169309 w 320587"/>
                  <a:gd name="connsiteY2" fmla="*/ 383550 h 383550"/>
                  <a:gd name="connsiteX3" fmla="*/ 320587 w 320587"/>
                  <a:gd name="connsiteY3" fmla="*/ 379498 h 383550"/>
                  <a:gd name="connsiteX4" fmla="*/ 137302 w 320587"/>
                  <a:gd name="connsiteY4" fmla="*/ 191775 h 383550"/>
                  <a:gd name="connsiteX5" fmla="*/ 317678 w 320587"/>
                  <a:gd name="connsiteY5" fmla="*/ 0 h 383550"/>
                  <a:gd name="connsiteX6" fmla="*/ 168974 w 320587"/>
                  <a:gd name="connsiteY6" fmla="*/ 1095 h 383550"/>
                  <a:gd name="connsiteX0" fmla="*/ 168974 w 320587"/>
                  <a:gd name="connsiteY0" fmla="*/ 1095 h 387226"/>
                  <a:gd name="connsiteX1" fmla="*/ 0 w 320587"/>
                  <a:gd name="connsiteY1" fmla="*/ 195449 h 387226"/>
                  <a:gd name="connsiteX2" fmla="*/ 169309 w 320587"/>
                  <a:gd name="connsiteY2" fmla="*/ 383550 h 387226"/>
                  <a:gd name="connsiteX3" fmla="*/ 320587 w 320587"/>
                  <a:gd name="connsiteY3" fmla="*/ 387226 h 387226"/>
                  <a:gd name="connsiteX4" fmla="*/ 137302 w 320587"/>
                  <a:gd name="connsiteY4" fmla="*/ 191775 h 387226"/>
                  <a:gd name="connsiteX5" fmla="*/ 317678 w 320587"/>
                  <a:gd name="connsiteY5" fmla="*/ 0 h 387226"/>
                  <a:gd name="connsiteX6" fmla="*/ 168974 w 320587"/>
                  <a:gd name="connsiteY6" fmla="*/ 1095 h 387226"/>
                  <a:gd name="connsiteX0" fmla="*/ 168974 w 318012"/>
                  <a:gd name="connsiteY0" fmla="*/ 1095 h 384650"/>
                  <a:gd name="connsiteX1" fmla="*/ 0 w 318012"/>
                  <a:gd name="connsiteY1" fmla="*/ 195449 h 384650"/>
                  <a:gd name="connsiteX2" fmla="*/ 169309 w 318012"/>
                  <a:gd name="connsiteY2" fmla="*/ 383550 h 384650"/>
                  <a:gd name="connsiteX3" fmla="*/ 318012 w 318012"/>
                  <a:gd name="connsiteY3" fmla="*/ 384650 h 384650"/>
                  <a:gd name="connsiteX4" fmla="*/ 137302 w 318012"/>
                  <a:gd name="connsiteY4" fmla="*/ 191775 h 384650"/>
                  <a:gd name="connsiteX5" fmla="*/ 317678 w 318012"/>
                  <a:gd name="connsiteY5" fmla="*/ 0 h 384650"/>
                  <a:gd name="connsiteX6" fmla="*/ 168974 w 318012"/>
                  <a:gd name="connsiteY6" fmla="*/ 1095 h 384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8012" h="384650">
                    <a:moveTo>
                      <a:pt x="168974" y="1095"/>
                    </a:moveTo>
                    <a:lnTo>
                      <a:pt x="0" y="195449"/>
                    </a:lnTo>
                    <a:lnTo>
                      <a:pt x="169309" y="383550"/>
                    </a:lnTo>
                    <a:lnTo>
                      <a:pt x="318012" y="384650"/>
                    </a:lnTo>
                    <a:lnTo>
                      <a:pt x="137302" y="191775"/>
                    </a:lnTo>
                    <a:lnTo>
                      <a:pt x="317678" y="0"/>
                    </a:lnTo>
                    <a:lnTo>
                      <a:pt x="168974" y="1095"/>
                    </a:lnTo>
                    <a:close/>
                  </a:path>
                </a:pathLst>
              </a:custGeom>
              <a:solidFill>
                <a:schemeClr val="tx1"/>
              </a:solidFill>
              <a:ln w="190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18"/>
            <p:cNvGrpSpPr/>
            <p:nvPr/>
          </p:nvGrpSpPr>
          <p:grpSpPr>
            <a:xfrm>
              <a:off x="8930570" y="4089399"/>
              <a:ext cx="668867" cy="389467"/>
              <a:chOff x="3505199" y="4089400"/>
              <a:chExt cx="668867" cy="389467"/>
            </a:xfrm>
          </p:grpSpPr>
          <p:sp>
            <p:nvSpPr>
              <p:cNvPr id="41" name="Rectangle 19"/>
              <p:cNvSpPr/>
              <p:nvPr/>
            </p:nvSpPr>
            <p:spPr>
              <a:xfrm>
                <a:off x="3505199" y="4089400"/>
                <a:ext cx="668867" cy="3894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90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20"/>
              <p:cNvSpPr/>
              <p:nvPr/>
            </p:nvSpPr>
            <p:spPr>
              <a:xfrm rot="10800000">
                <a:off x="3793912" y="4229269"/>
                <a:ext cx="91440" cy="109728"/>
              </a:xfrm>
              <a:custGeom>
                <a:avLst/>
                <a:gdLst>
                  <a:gd name="connsiteX0" fmla="*/ 194733 w 304800"/>
                  <a:gd name="connsiteY0" fmla="*/ 0 h 338667"/>
                  <a:gd name="connsiteX1" fmla="*/ 0 w 304800"/>
                  <a:gd name="connsiteY1" fmla="*/ 160867 h 338667"/>
                  <a:gd name="connsiteX2" fmla="*/ 110066 w 304800"/>
                  <a:gd name="connsiteY2" fmla="*/ 338667 h 338667"/>
                  <a:gd name="connsiteX3" fmla="*/ 220133 w 304800"/>
                  <a:gd name="connsiteY3" fmla="*/ 321734 h 338667"/>
                  <a:gd name="connsiteX4" fmla="*/ 127000 w 304800"/>
                  <a:gd name="connsiteY4" fmla="*/ 177800 h 338667"/>
                  <a:gd name="connsiteX5" fmla="*/ 304800 w 304800"/>
                  <a:gd name="connsiteY5" fmla="*/ 16934 h 338667"/>
                  <a:gd name="connsiteX6" fmla="*/ 194733 w 304800"/>
                  <a:gd name="connsiteY6" fmla="*/ 0 h 338667"/>
                  <a:gd name="connsiteX0" fmla="*/ 171551 w 304800"/>
                  <a:gd name="connsiteY0" fmla="*/ 3672 h 321733"/>
                  <a:gd name="connsiteX1" fmla="*/ 0 w 304800"/>
                  <a:gd name="connsiteY1" fmla="*/ 143933 h 321733"/>
                  <a:gd name="connsiteX2" fmla="*/ 110066 w 304800"/>
                  <a:gd name="connsiteY2" fmla="*/ 321733 h 321733"/>
                  <a:gd name="connsiteX3" fmla="*/ 220133 w 304800"/>
                  <a:gd name="connsiteY3" fmla="*/ 304800 h 321733"/>
                  <a:gd name="connsiteX4" fmla="*/ 127000 w 304800"/>
                  <a:gd name="connsiteY4" fmla="*/ 160866 h 321733"/>
                  <a:gd name="connsiteX5" fmla="*/ 304800 w 304800"/>
                  <a:gd name="connsiteY5" fmla="*/ 0 h 321733"/>
                  <a:gd name="connsiteX6" fmla="*/ 171551 w 304800"/>
                  <a:gd name="connsiteY6" fmla="*/ 3672 h 321733"/>
                  <a:gd name="connsiteX0" fmla="*/ 171551 w 242981"/>
                  <a:gd name="connsiteY0" fmla="*/ 0 h 318061"/>
                  <a:gd name="connsiteX1" fmla="*/ 0 w 242981"/>
                  <a:gd name="connsiteY1" fmla="*/ 140261 h 318061"/>
                  <a:gd name="connsiteX2" fmla="*/ 110066 w 242981"/>
                  <a:gd name="connsiteY2" fmla="*/ 318061 h 318061"/>
                  <a:gd name="connsiteX3" fmla="*/ 220133 w 242981"/>
                  <a:gd name="connsiteY3" fmla="*/ 301128 h 318061"/>
                  <a:gd name="connsiteX4" fmla="*/ 127000 w 242981"/>
                  <a:gd name="connsiteY4" fmla="*/ 157194 h 318061"/>
                  <a:gd name="connsiteX5" fmla="*/ 242981 w 242981"/>
                  <a:gd name="connsiteY5" fmla="*/ 1480 h 318061"/>
                  <a:gd name="connsiteX6" fmla="*/ 171551 w 242981"/>
                  <a:gd name="connsiteY6" fmla="*/ 0 h 318061"/>
                  <a:gd name="connsiteX0" fmla="*/ 112308 w 242981"/>
                  <a:gd name="connsiteY0" fmla="*/ 8823 h 316581"/>
                  <a:gd name="connsiteX1" fmla="*/ 0 w 242981"/>
                  <a:gd name="connsiteY1" fmla="*/ 138781 h 316581"/>
                  <a:gd name="connsiteX2" fmla="*/ 110066 w 242981"/>
                  <a:gd name="connsiteY2" fmla="*/ 316581 h 316581"/>
                  <a:gd name="connsiteX3" fmla="*/ 220133 w 242981"/>
                  <a:gd name="connsiteY3" fmla="*/ 299648 h 316581"/>
                  <a:gd name="connsiteX4" fmla="*/ 127000 w 242981"/>
                  <a:gd name="connsiteY4" fmla="*/ 155714 h 316581"/>
                  <a:gd name="connsiteX5" fmla="*/ 242981 w 242981"/>
                  <a:gd name="connsiteY5" fmla="*/ 0 h 316581"/>
                  <a:gd name="connsiteX6" fmla="*/ 112308 w 242981"/>
                  <a:gd name="connsiteY6" fmla="*/ 8823 h 316581"/>
                  <a:gd name="connsiteX0" fmla="*/ 174127 w 304800"/>
                  <a:gd name="connsiteY0" fmla="*/ 8823 h 316581"/>
                  <a:gd name="connsiteX1" fmla="*/ 0 w 304800"/>
                  <a:gd name="connsiteY1" fmla="*/ 203175 h 316581"/>
                  <a:gd name="connsiteX2" fmla="*/ 171885 w 304800"/>
                  <a:gd name="connsiteY2" fmla="*/ 316581 h 316581"/>
                  <a:gd name="connsiteX3" fmla="*/ 281952 w 304800"/>
                  <a:gd name="connsiteY3" fmla="*/ 299648 h 316581"/>
                  <a:gd name="connsiteX4" fmla="*/ 188819 w 304800"/>
                  <a:gd name="connsiteY4" fmla="*/ 155714 h 316581"/>
                  <a:gd name="connsiteX5" fmla="*/ 304800 w 304800"/>
                  <a:gd name="connsiteY5" fmla="*/ 0 h 316581"/>
                  <a:gd name="connsiteX6" fmla="*/ 174127 w 304800"/>
                  <a:gd name="connsiteY6" fmla="*/ 8823 h 316581"/>
                  <a:gd name="connsiteX0" fmla="*/ 174127 w 304800"/>
                  <a:gd name="connsiteY0" fmla="*/ 8823 h 316581"/>
                  <a:gd name="connsiteX1" fmla="*/ 0 w 304800"/>
                  <a:gd name="connsiteY1" fmla="*/ 203175 h 316581"/>
                  <a:gd name="connsiteX2" fmla="*/ 171885 w 304800"/>
                  <a:gd name="connsiteY2" fmla="*/ 316581 h 316581"/>
                  <a:gd name="connsiteX3" fmla="*/ 281952 w 304800"/>
                  <a:gd name="connsiteY3" fmla="*/ 299648 h 316581"/>
                  <a:gd name="connsiteX4" fmla="*/ 157909 w 304800"/>
                  <a:gd name="connsiteY4" fmla="*/ 191775 h 316581"/>
                  <a:gd name="connsiteX5" fmla="*/ 304800 w 304800"/>
                  <a:gd name="connsiteY5" fmla="*/ 0 h 316581"/>
                  <a:gd name="connsiteX6" fmla="*/ 174127 w 304800"/>
                  <a:gd name="connsiteY6" fmla="*/ 8823 h 316581"/>
                  <a:gd name="connsiteX0" fmla="*/ 174127 w 315103"/>
                  <a:gd name="connsiteY0" fmla="*/ 3672 h 311430"/>
                  <a:gd name="connsiteX1" fmla="*/ 0 w 315103"/>
                  <a:gd name="connsiteY1" fmla="*/ 198024 h 311430"/>
                  <a:gd name="connsiteX2" fmla="*/ 171885 w 315103"/>
                  <a:gd name="connsiteY2" fmla="*/ 311430 h 311430"/>
                  <a:gd name="connsiteX3" fmla="*/ 281952 w 315103"/>
                  <a:gd name="connsiteY3" fmla="*/ 294497 h 311430"/>
                  <a:gd name="connsiteX4" fmla="*/ 157909 w 315103"/>
                  <a:gd name="connsiteY4" fmla="*/ 186624 h 311430"/>
                  <a:gd name="connsiteX5" fmla="*/ 315103 w 315103"/>
                  <a:gd name="connsiteY5" fmla="*/ 0 h 311430"/>
                  <a:gd name="connsiteX6" fmla="*/ 174127 w 315103"/>
                  <a:gd name="connsiteY6" fmla="*/ 3672 h 311430"/>
                  <a:gd name="connsiteX0" fmla="*/ 174127 w 325740"/>
                  <a:gd name="connsiteY0" fmla="*/ 3672 h 379498"/>
                  <a:gd name="connsiteX1" fmla="*/ 0 w 325740"/>
                  <a:gd name="connsiteY1" fmla="*/ 198024 h 379498"/>
                  <a:gd name="connsiteX2" fmla="*/ 171885 w 325740"/>
                  <a:gd name="connsiteY2" fmla="*/ 311430 h 379498"/>
                  <a:gd name="connsiteX3" fmla="*/ 325740 w 325740"/>
                  <a:gd name="connsiteY3" fmla="*/ 379498 h 379498"/>
                  <a:gd name="connsiteX4" fmla="*/ 157909 w 325740"/>
                  <a:gd name="connsiteY4" fmla="*/ 186624 h 379498"/>
                  <a:gd name="connsiteX5" fmla="*/ 315103 w 325740"/>
                  <a:gd name="connsiteY5" fmla="*/ 0 h 379498"/>
                  <a:gd name="connsiteX6" fmla="*/ 174127 w 325740"/>
                  <a:gd name="connsiteY6" fmla="*/ 3672 h 379498"/>
                  <a:gd name="connsiteX0" fmla="*/ 174127 w 325740"/>
                  <a:gd name="connsiteY0" fmla="*/ 3672 h 386127"/>
                  <a:gd name="connsiteX1" fmla="*/ 0 w 325740"/>
                  <a:gd name="connsiteY1" fmla="*/ 198024 h 386127"/>
                  <a:gd name="connsiteX2" fmla="*/ 159006 w 325740"/>
                  <a:gd name="connsiteY2" fmla="*/ 386127 h 386127"/>
                  <a:gd name="connsiteX3" fmla="*/ 325740 w 325740"/>
                  <a:gd name="connsiteY3" fmla="*/ 379498 h 386127"/>
                  <a:gd name="connsiteX4" fmla="*/ 157909 w 325740"/>
                  <a:gd name="connsiteY4" fmla="*/ 186624 h 386127"/>
                  <a:gd name="connsiteX5" fmla="*/ 315103 w 325740"/>
                  <a:gd name="connsiteY5" fmla="*/ 0 h 386127"/>
                  <a:gd name="connsiteX6" fmla="*/ 174127 w 325740"/>
                  <a:gd name="connsiteY6" fmla="*/ 3672 h 386127"/>
                  <a:gd name="connsiteX0" fmla="*/ 174127 w 325740"/>
                  <a:gd name="connsiteY0" fmla="*/ 3672 h 386127"/>
                  <a:gd name="connsiteX1" fmla="*/ 0 w 325740"/>
                  <a:gd name="connsiteY1" fmla="*/ 198024 h 386127"/>
                  <a:gd name="connsiteX2" fmla="*/ 159006 w 325740"/>
                  <a:gd name="connsiteY2" fmla="*/ 386127 h 386127"/>
                  <a:gd name="connsiteX3" fmla="*/ 325740 w 325740"/>
                  <a:gd name="connsiteY3" fmla="*/ 379498 h 386127"/>
                  <a:gd name="connsiteX4" fmla="*/ 134727 w 325740"/>
                  <a:gd name="connsiteY4" fmla="*/ 191775 h 386127"/>
                  <a:gd name="connsiteX5" fmla="*/ 315103 w 325740"/>
                  <a:gd name="connsiteY5" fmla="*/ 0 h 386127"/>
                  <a:gd name="connsiteX6" fmla="*/ 174127 w 325740"/>
                  <a:gd name="connsiteY6" fmla="*/ 3672 h 386127"/>
                  <a:gd name="connsiteX0" fmla="*/ 181854 w 333467"/>
                  <a:gd name="connsiteY0" fmla="*/ 3672 h 386127"/>
                  <a:gd name="connsiteX1" fmla="*/ 0 w 333467"/>
                  <a:gd name="connsiteY1" fmla="*/ 195449 h 386127"/>
                  <a:gd name="connsiteX2" fmla="*/ 166733 w 333467"/>
                  <a:gd name="connsiteY2" fmla="*/ 386127 h 386127"/>
                  <a:gd name="connsiteX3" fmla="*/ 333467 w 333467"/>
                  <a:gd name="connsiteY3" fmla="*/ 379498 h 386127"/>
                  <a:gd name="connsiteX4" fmla="*/ 142454 w 333467"/>
                  <a:gd name="connsiteY4" fmla="*/ 191775 h 386127"/>
                  <a:gd name="connsiteX5" fmla="*/ 322830 w 333467"/>
                  <a:gd name="connsiteY5" fmla="*/ 0 h 386127"/>
                  <a:gd name="connsiteX6" fmla="*/ 181854 w 333467"/>
                  <a:gd name="connsiteY6" fmla="*/ 3672 h 386127"/>
                  <a:gd name="connsiteX0" fmla="*/ 187005 w 333467"/>
                  <a:gd name="connsiteY0" fmla="*/ 0 h 387607"/>
                  <a:gd name="connsiteX1" fmla="*/ 0 w 333467"/>
                  <a:gd name="connsiteY1" fmla="*/ 196929 h 387607"/>
                  <a:gd name="connsiteX2" fmla="*/ 166733 w 333467"/>
                  <a:gd name="connsiteY2" fmla="*/ 387607 h 387607"/>
                  <a:gd name="connsiteX3" fmla="*/ 333467 w 333467"/>
                  <a:gd name="connsiteY3" fmla="*/ 380978 h 387607"/>
                  <a:gd name="connsiteX4" fmla="*/ 142454 w 333467"/>
                  <a:gd name="connsiteY4" fmla="*/ 193255 h 387607"/>
                  <a:gd name="connsiteX5" fmla="*/ 322830 w 333467"/>
                  <a:gd name="connsiteY5" fmla="*/ 1480 h 387607"/>
                  <a:gd name="connsiteX6" fmla="*/ 187005 w 333467"/>
                  <a:gd name="connsiteY6" fmla="*/ 0 h 387607"/>
                  <a:gd name="connsiteX0" fmla="*/ 187005 w 333467"/>
                  <a:gd name="connsiteY0" fmla="*/ 0 h 380978"/>
                  <a:gd name="connsiteX1" fmla="*/ 0 w 333467"/>
                  <a:gd name="connsiteY1" fmla="*/ 196929 h 380978"/>
                  <a:gd name="connsiteX2" fmla="*/ 166733 w 333467"/>
                  <a:gd name="connsiteY2" fmla="*/ 379879 h 380978"/>
                  <a:gd name="connsiteX3" fmla="*/ 333467 w 333467"/>
                  <a:gd name="connsiteY3" fmla="*/ 380978 h 380978"/>
                  <a:gd name="connsiteX4" fmla="*/ 142454 w 333467"/>
                  <a:gd name="connsiteY4" fmla="*/ 193255 h 380978"/>
                  <a:gd name="connsiteX5" fmla="*/ 322830 w 333467"/>
                  <a:gd name="connsiteY5" fmla="*/ 1480 h 380978"/>
                  <a:gd name="connsiteX6" fmla="*/ 187005 w 333467"/>
                  <a:gd name="connsiteY6" fmla="*/ 0 h 380978"/>
                  <a:gd name="connsiteX0" fmla="*/ 187005 w 325739"/>
                  <a:gd name="connsiteY0" fmla="*/ 0 h 380978"/>
                  <a:gd name="connsiteX1" fmla="*/ 0 w 325739"/>
                  <a:gd name="connsiteY1" fmla="*/ 196929 h 380978"/>
                  <a:gd name="connsiteX2" fmla="*/ 166733 w 325739"/>
                  <a:gd name="connsiteY2" fmla="*/ 379879 h 380978"/>
                  <a:gd name="connsiteX3" fmla="*/ 325739 w 325739"/>
                  <a:gd name="connsiteY3" fmla="*/ 380978 h 380978"/>
                  <a:gd name="connsiteX4" fmla="*/ 142454 w 325739"/>
                  <a:gd name="connsiteY4" fmla="*/ 193255 h 380978"/>
                  <a:gd name="connsiteX5" fmla="*/ 322830 w 325739"/>
                  <a:gd name="connsiteY5" fmla="*/ 1480 h 380978"/>
                  <a:gd name="connsiteX6" fmla="*/ 187005 w 325739"/>
                  <a:gd name="connsiteY6" fmla="*/ 0 h 380978"/>
                  <a:gd name="connsiteX0" fmla="*/ 181853 w 320587"/>
                  <a:gd name="connsiteY0" fmla="*/ 0 h 380978"/>
                  <a:gd name="connsiteX1" fmla="*/ 0 w 320587"/>
                  <a:gd name="connsiteY1" fmla="*/ 196929 h 380978"/>
                  <a:gd name="connsiteX2" fmla="*/ 161581 w 320587"/>
                  <a:gd name="connsiteY2" fmla="*/ 379879 h 380978"/>
                  <a:gd name="connsiteX3" fmla="*/ 320587 w 320587"/>
                  <a:gd name="connsiteY3" fmla="*/ 380978 h 380978"/>
                  <a:gd name="connsiteX4" fmla="*/ 137302 w 320587"/>
                  <a:gd name="connsiteY4" fmla="*/ 193255 h 380978"/>
                  <a:gd name="connsiteX5" fmla="*/ 317678 w 320587"/>
                  <a:gd name="connsiteY5" fmla="*/ 1480 h 380978"/>
                  <a:gd name="connsiteX6" fmla="*/ 181853 w 320587"/>
                  <a:gd name="connsiteY6" fmla="*/ 0 h 380978"/>
                  <a:gd name="connsiteX0" fmla="*/ 168974 w 320587"/>
                  <a:gd name="connsiteY0" fmla="*/ 1095 h 379498"/>
                  <a:gd name="connsiteX1" fmla="*/ 0 w 320587"/>
                  <a:gd name="connsiteY1" fmla="*/ 195449 h 379498"/>
                  <a:gd name="connsiteX2" fmla="*/ 161581 w 320587"/>
                  <a:gd name="connsiteY2" fmla="*/ 378399 h 379498"/>
                  <a:gd name="connsiteX3" fmla="*/ 320587 w 320587"/>
                  <a:gd name="connsiteY3" fmla="*/ 379498 h 379498"/>
                  <a:gd name="connsiteX4" fmla="*/ 137302 w 320587"/>
                  <a:gd name="connsiteY4" fmla="*/ 191775 h 379498"/>
                  <a:gd name="connsiteX5" fmla="*/ 317678 w 320587"/>
                  <a:gd name="connsiteY5" fmla="*/ 0 h 379498"/>
                  <a:gd name="connsiteX6" fmla="*/ 168974 w 320587"/>
                  <a:gd name="connsiteY6" fmla="*/ 1095 h 379498"/>
                  <a:gd name="connsiteX0" fmla="*/ 168974 w 320587"/>
                  <a:gd name="connsiteY0" fmla="*/ 1095 h 386126"/>
                  <a:gd name="connsiteX1" fmla="*/ 0 w 320587"/>
                  <a:gd name="connsiteY1" fmla="*/ 195449 h 386126"/>
                  <a:gd name="connsiteX2" fmla="*/ 166733 w 320587"/>
                  <a:gd name="connsiteY2" fmla="*/ 386126 h 386126"/>
                  <a:gd name="connsiteX3" fmla="*/ 320587 w 320587"/>
                  <a:gd name="connsiteY3" fmla="*/ 379498 h 386126"/>
                  <a:gd name="connsiteX4" fmla="*/ 137302 w 320587"/>
                  <a:gd name="connsiteY4" fmla="*/ 191775 h 386126"/>
                  <a:gd name="connsiteX5" fmla="*/ 317678 w 320587"/>
                  <a:gd name="connsiteY5" fmla="*/ 0 h 386126"/>
                  <a:gd name="connsiteX6" fmla="*/ 168974 w 320587"/>
                  <a:gd name="connsiteY6" fmla="*/ 1095 h 386126"/>
                  <a:gd name="connsiteX0" fmla="*/ 168974 w 320587"/>
                  <a:gd name="connsiteY0" fmla="*/ 1095 h 379498"/>
                  <a:gd name="connsiteX1" fmla="*/ 0 w 320587"/>
                  <a:gd name="connsiteY1" fmla="*/ 195449 h 379498"/>
                  <a:gd name="connsiteX2" fmla="*/ 166733 w 320587"/>
                  <a:gd name="connsiteY2" fmla="*/ 375823 h 379498"/>
                  <a:gd name="connsiteX3" fmla="*/ 320587 w 320587"/>
                  <a:gd name="connsiteY3" fmla="*/ 379498 h 379498"/>
                  <a:gd name="connsiteX4" fmla="*/ 137302 w 320587"/>
                  <a:gd name="connsiteY4" fmla="*/ 191775 h 379498"/>
                  <a:gd name="connsiteX5" fmla="*/ 317678 w 320587"/>
                  <a:gd name="connsiteY5" fmla="*/ 0 h 379498"/>
                  <a:gd name="connsiteX6" fmla="*/ 168974 w 320587"/>
                  <a:gd name="connsiteY6" fmla="*/ 1095 h 379498"/>
                  <a:gd name="connsiteX0" fmla="*/ 168974 w 320587"/>
                  <a:gd name="connsiteY0" fmla="*/ 1095 h 383550"/>
                  <a:gd name="connsiteX1" fmla="*/ 0 w 320587"/>
                  <a:gd name="connsiteY1" fmla="*/ 195449 h 383550"/>
                  <a:gd name="connsiteX2" fmla="*/ 169309 w 320587"/>
                  <a:gd name="connsiteY2" fmla="*/ 383550 h 383550"/>
                  <a:gd name="connsiteX3" fmla="*/ 320587 w 320587"/>
                  <a:gd name="connsiteY3" fmla="*/ 379498 h 383550"/>
                  <a:gd name="connsiteX4" fmla="*/ 137302 w 320587"/>
                  <a:gd name="connsiteY4" fmla="*/ 191775 h 383550"/>
                  <a:gd name="connsiteX5" fmla="*/ 317678 w 320587"/>
                  <a:gd name="connsiteY5" fmla="*/ 0 h 383550"/>
                  <a:gd name="connsiteX6" fmla="*/ 168974 w 320587"/>
                  <a:gd name="connsiteY6" fmla="*/ 1095 h 383550"/>
                  <a:gd name="connsiteX0" fmla="*/ 168974 w 320587"/>
                  <a:gd name="connsiteY0" fmla="*/ 1095 h 387226"/>
                  <a:gd name="connsiteX1" fmla="*/ 0 w 320587"/>
                  <a:gd name="connsiteY1" fmla="*/ 195449 h 387226"/>
                  <a:gd name="connsiteX2" fmla="*/ 169309 w 320587"/>
                  <a:gd name="connsiteY2" fmla="*/ 383550 h 387226"/>
                  <a:gd name="connsiteX3" fmla="*/ 320587 w 320587"/>
                  <a:gd name="connsiteY3" fmla="*/ 387226 h 387226"/>
                  <a:gd name="connsiteX4" fmla="*/ 137302 w 320587"/>
                  <a:gd name="connsiteY4" fmla="*/ 191775 h 387226"/>
                  <a:gd name="connsiteX5" fmla="*/ 317678 w 320587"/>
                  <a:gd name="connsiteY5" fmla="*/ 0 h 387226"/>
                  <a:gd name="connsiteX6" fmla="*/ 168974 w 320587"/>
                  <a:gd name="connsiteY6" fmla="*/ 1095 h 387226"/>
                  <a:gd name="connsiteX0" fmla="*/ 168974 w 318012"/>
                  <a:gd name="connsiteY0" fmla="*/ 1095 h 384650"/>
                  <a:gd name="connsiteX1" fmla="*/ 0 w 318012"/>
                  <a:gd name="connsiteY1" fmla="*/ 195449 h 384650"/>
                  <a:gd name="connsiteX2" fmla="*/ 169309 w 318012"/>
                  <a:gd name="connsiteY2" fmla="*/ 383550 h 384650"/>
                  <a:gd name="connsiteX3" fmla="*/ 318012 w 318012"/>
                  <a:gd name="connsiteY3" fmla="*/ 384650 h 384650"/>
                  <a:gd name="connsiteX4" fmla="*/ 137302 w 318012"/>
                  <a:gd name="connsiteY4" fmla="*/ 191775 h 384650"/>
                  <a:gd name="connsiteX5" fmla="*/ 317678 w 318012"/>
                  <a:gd name="connsiteY5" fmla="*/ 0 h 384650"/>
                  <a:gd name="connsiteX6" fmla="*/ 168974 w 318012"/>
                  <a:gd name="connsiteY6" fmla="*/ 1095 h 384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8012" h="384650">
                    <a:moveTo>
                      <a:pt x="168974" y="1095"/>
                    </a:moveTo>
                    <a:lnTo>
                      <a:pt x="0" y="195449"/>
                    </a:lnTo>
                    <a:lnTo>
                      <a:pt x="169309" y="383550"/>
                    </a:lnTo>
                    <a:lnTo>
                      <a:pt x="318012" y="384650"/>
                    </a:lnTo>
                    <a:lnTo>
                      <a:pt x="137302" y="191775"/>
                    </a:lnTo>
                    <a:lnTo>
                      <a:pt x="317678" y="0"/>
                    </a:lnTo>
                    <a:lnTo>
                      <a:pt x="168974" y="1095"/>
                    </a:lnTo>
                    <a:close/>
                  </a:path>
                </a:pathLst>
              </a:custGeom>
              <a:solidFill>
                <a:schemeClr val="tx1"/>
              </a:solidFill>
              <a:ln w="190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" name="Rectangle 28"/>
            <p:cNvSpPr/>
            <p:nvPr/>
          </p:nvSpPr>
          <p:spPr>
            <a:xfrm>
              <a:off x="3483163" y="2532420"/>
              <a:ext cx="6144768" cy="3474720"/>
            </a:xfrm>
            <a:prstGeom prst="rect">
              <a:avLst/>
            </a:prstGeom>
            <a:noFill/>
            <a:ln w="12700" cap="rnd">
              <a:solidFill>
                <a:srgbClr val="9D9D9D"/>
              </a:soli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8472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391"/>
          <p:cNvPicPr/>
          <p:nvPr/>
        </p:nvPicPr>
        <p:blipFill rotWithShape="1">
          <a:blip r:embed="rId5"/>
          <a:srcRect r="67420"/>
          <a:stretch/>
        </p:blipFill>
        <p:spPr>
          <a:xfrm>
            <a:off x="3203848" y="188640"/>
            <a:ext cx="2828057" cy="6753860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3430563" y="1423437"/>
            <a:ext cx="168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b="1" dirty="0" smtClean="0">
                <a:latin typeface="Segoe UI Black" panose="020B0A02040204020203" pitchFamily="34" charset="0"/>
                <a:cs typeface="Segoe UI" panose="020B0502040204020203" pitchFamily="34" charset="0"/>
              </a:rPr>
              <a:t>UNIVERSAL COOKBOOK</a:t>
            </a:r>
            <a:endParaRPr lang="hu-HU" sz="1000" b="1" dirty="0">
              <a:latin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430924" y="1622027"/>
            <a:ext cx="1210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Recipes</a:t>
            </a:r>
            <a:endParaRPr lang="hu-H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3430563" y="2083692"/>
            <a:ext cx="8267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Group 1</a:t>
            </a:r>
            <a:endParaRPr lang="hu-HU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8" name="Group 1"/>
          <p:cNvGrpSpPr>
            <a:grpSpLocks/>
          </p:cNvGrpSpPr>
          <p:nvPr>
            <p:custDataLst>
              <p:custData r:id="rId1"/>
            </p:custDataLst>
          </p:nvPr>
        </p:nvGrpSpPr>
        <p:grpSpPr>
          <a:xfrm>
            <a:off x="3509503" y="2418669"/>
            <a:ext cx="1802321" cy="781194"/>
            <a:chOff x="812811" y="2743861"/>
            <a:chExt cx="1521261" cy="854022"/>
          </a:xfrm>
        </p:grpSpPr>
        <p:sp>
          <p:nvSpPr>
            <p:cNvPr id="9" name="Tile"/>
            <p:cNvSpPr/>
            <p:nvPr/>
          </p:nvSpPr>
          <p:spPr>
            <a:xfrm>
              <a:off x="814907" y="2743861"/>
              <a:ext cx="1519165" cy="854021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ontent"/>
            <p:cNvSpPr/>
            <p:nvPr/>
          </p:nvSpPr>
          <p:spPr>
            <a:xfrm>
              <a:off x="812811" y="3340517"/>
              <a:ext cx="1521261" cy="257366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1100" b="1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1100" b="1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  <p:grpSp>
        <p:nvGrpSpPr>
          <p:cNvPr id="11" name="Group 1"/>
          <p:cNvGrpSpPr>
            <a:grpSpLocks/>
          </p:cNvGrpSpPr>
          <p:nvPr>
            <p:custDataLst>
              <p:custData r:id="rId2"/>
            </p:custDataLst>
          </p:nvPr>
        </p:nvGrpSpPr>
        <p:grpSpPr>
          <a:xfrm>
            <a:off x="3509503" y="3199862"/>
            <a:ext cx="1802321" cy="781194"/>
            <a:chOff x="812811" y="2743861"/>
            <a:chExt cx="1521261" cy="854022"/>
          </a:xfrm>
        </p:grpSpPr>
        <p:sp>
          <p:nvSpPr>
            <p:cNvPr id="12" name="Tile"/>
            <p:cNvSpPr/>
            <p:nvPr/>
          </p:nvSpPr>
          <p:spPr>
            <a:xfrm>
              <a:off x="814907" y="2743861"/>
              <a:ext cx="1519165" cy="854021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Content"/>
            <p:cNvSpPr/>
            <p:nvPr/>
          </p:nvSpPr>
          <p:spPr>
            <a:xfrm>
              <a:off x="812811" y="3340517"/>
              <a:ext cx="1521261" cy="257366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1100" b="1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1100" b="1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  <p:grpSp>
        <p:nvGrpSpPr>
          <p:cNvPr id="14" name="Group 1"/>
          <p:cNvGrpSpPr>
            <a:grpSpLocks/>
          </p:cNvGrpSpPr>
          <p:nvPr>
            <p:custDataLst>
              <p:custData r:id="rId3"/>
            </p:custDataLst>
          </p:nvPr>
        </p:nvGrpSpPr>
        <p:grpSpPr>
          <a:xfrm>
            <a:off x="3507575" y="3981055"/>
            <a:ext cx="1802321" cy="781194"/>
            <a:chOff x="812811" y="2743861"/>
            <a:chExt cx="1521261" cy="854022"/>
          </a:xfrm>
        </p:grpSpPr>
        <p:sp>
          <p:nvSpPr>
            <p:cNvPr id="15" name="Tile"/>
            <p:cNvSpPr/>
            <p:nvPr/>
          </p:nvSpPr>
          <p:spPr>
            <a:xfrm>
              <a:off x="814907" y="2743861"/>
              <a:ext cx="1519165" cy="854021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Content"/>
            <p:cNvSpPr/>
            <p:nvPr/>
          </p:nvSpPr>
          <p:spPr>
            <a:xfrm>
              <a:off x="812811" y="3340517"/>
              <a:ext cx="1521261" cy="257366"/>
            </a:xfrm>
            <a:prstGeom prst="rect">
              <a:avLst/>
            </a:prstGeom>
            <a:solidFill>
              <a:srgbClr val="000000">
                <a:lumMod val="65000"/>
                <a:lumOff val="3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r>
                <a:rPr lang="hu-HU" sz="1100" b="1" dirty="0" smtClean="0">
                  <a:solidFill>
                    <a:srgbClr val="FFFFFF">
                      <a:lumMod val="85000"/>
                    </a:srgbClr>
                  </a:solidFill>
                  <a:latin typeface="Segoe UI Light" pitchFamily="34" charset="0"/>
                  <a:cs typeface="Segoe UI Light" pitchFamily="34" charset="0"/>
                </a:rPr>
                <a:t>Recipe 1</a:t>
              </a:r>
              <a:endParaRPr lang="en-US" sz="1100" b="1" dirty="0">
                <a:solidFill>
                  <a:srgbClr val="FFFFFF">
                    <a:lumMod val="85000"/>
                  </a:srgbClr>
                </a:solidFill>
                <a:latin typeface="Segoe UI Light" pitchFamily="34" charset="0"/>
                <a:cs typeface="Segoe UI Light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394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391"/>
          <p:cNvPicPr/>
          <p:nvPr/>
        </p:nvPicPr>
        <p:blipFill rotWithShape="1">
          <a:blip r:embed="rId2"/>
          <a:srcRect r="67420"/>
          <a:stretch/>
        </p:blipFill>
        <p:spPr>
          <a:xfrm>
            <a:off x="467544" y="188640"/>
            <a:ext cx="2828057" cy="6753860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694259" y="1423437"/>
            <a:ext cx="168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b="1" dirty="0" smtClean="0">
                <a:latin typeface="Segoe UI Black" panose="020B0A02040204020203" pitchFamily="34" charset="0"/>
                <a:cs typeface="Segoe UI" panose="020B0502040204020203" pitchFamily="34" charset="0"/>
              </a:rPr>
              <a:t>UNIVERSAL COOKBOOK</a:t>
            </a:r>
            <a:endParaRPr lang="hu-HU" sz="1000" b="1" dirty="0">
              <a:latin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694620" y="1622027"/>
            <a:ext cx="1331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Recipe 1</a:t>
            </a:r>
            <a:endParaRPr lang="hu-H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694259" y="2083692"/>
            <a:ext cx="805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Pictures</a:t>
            </a:r>
            <a:endParaRPr lang="hu-HU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6" name="Group 33"/>
          <p:cNvGrpSpPr/>
          <p:nvPr/>
        </p:nvGrpSpPr>
        <p:grpSpPr>
          <a:xfrm>
            <a:off x="783419" y="2410167"/>
            <a:ext cx="1844365" cy="1114142"/>
            <a:chOff x="3483163" y="2532420"/>
            <a:chExt cx="6144768" cy="3474720"/>
          </a:xfrm>
        </p:grpSpPr>
        <p:sp>
          <p:nvSpPr>
            <p:cNvPr id="27" name="Rectangle 29"/>
            <p:cNvSpPr/>
            <p:nvPr/>
          </p:nvSpPr>
          <p:spPr>
            <a:xfrm>
              <a:off x="3505199" y="2564073"/>
              <a:ext cx="6094238" cy="3414410"/>
            </a:xfrm>
            <a:prstGeom prst="rect">
              <a:avLst/>
            </a:prstGeom>
            <a:solidFill>
              <a:srgbClr val="4B4B4B"/>
            </a:solidFill>
            <a:ln w="190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0" name="Group 21"/>
            <p:cNvGrpSpPr/>
            <p:nvPr/>
          </p:nvGrpSpPr>
          <p:grpSpPr>
            <a:xfrm>
              <a:off x="6222011" y="2555281"/>
              <a:ext cx="668867" cy="389467"/>
              <a:chOff x="3505199" y="4089400"/>
              <a:chExt cx="668867" cy="389467"/>
            </a:xfrm>
          </p:grpSpPr>
          <p:sp>
            <p:nvSpPr>
              <p:cNvPr id="35" name="Rectangle 22"/>
              <p:cNvSpPr/>
              <p:nvPr/>
            </p:nvSpPr>
            <p:spPr>
              <a:xfrm>
                <a:off x="3505199" y="4089400"/>
                <a:ext cx="668867" cy="3894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90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23"/>
              <p:cNvSpPr/>
              <p:nvPr/>
            </p:nvSpPr>
            <p:spPr>
              <a:xfrm rot="5400000">
                <a:off x="3793912" y="4229269"/>
                <a:ext cx="91440" cy="109728"/>
              </a:xfrm>
              <a:custGeom>
                <a:avLst/>
                <a:gdLst>
                  <a:gd name="connsiteX0" fmla="*/ 194733 w 304800"/>
                  <a:gd name="connsiteY0" fmla="*/ 0 h 338667"/>
                  <a:gd name="connsiteX1" fmla="*/ 0 w 304800"/>
                  <a:gd name="connsiteY1" fmla="*/ 160867 h 338667"/>
                  <a:gd name="connsiteX2" fmla="*/ 110066 w 304800"/>
                  <a:gd name="connsiteY2" fmla="*/ 338667 h 338667"/>
                  <a:gd name="connsiteX3" fmla="*/ 220133 w 304800"/>
                  <a:gd name="connsiteY3" fmla="*/ 321734 h 338667"/>
                  <a:gd name="connsiteX4" fmla="*/ 127000 w 304800"/>
                  <a:gd name="connsiteY4" fmla="*/ 177800 h 338667"/>
                  <a:gd name="connsiteX5" fmla="*/ 304800 w 304800"/>
                  <a:gd name="connsiteY5" fmla="*/ 16934 h 338667"/>
                  <a:gd name="connsiteX6" fmla="*/ 194733 w 304800"/>
                  <a:gd name="connsiteY6" fmla="*/ 0 h 338667"/>
                  <a:gd name="connsiteX0" fmla="*/ 171551 w 304800"/>
                  <a:gd name="connsiteY0" fmla="*/ 3672 h 321733"/>
                  <a:gd name="connsiteX1" fmla="*/ 0 w 304800"/>
                  <a:gd name="connsiteY1" fmla="*/ 143933 h 321733"/>
                  <a:gd name="connsiteX2" fmla="*/ 110066 w 304800"/>
                  <a:gd name="connsiteY2" fmla="*/ 321733 h 321733"/>
                  <a:gd name="connsiteX3" fmla="*/ 220133 w 304800"/>
                  <a:gd name="connsiteY3" fmla="*/ 304800 h 321733"/>
                  <a:gd name="connsiteX4" fmla="*/ 127000 w 304800"/>
                  <a:gd name="connsiteY4" fmla="*/ 160866 h 321733"/>
                  <a:gd name="connsiteX5" fmla="*/ 304800 w 304800"/>
                  <a:gd name="connsiteY5" fmla="*/ 0 h 321733"/>
                  <a:gd name="connsiteX6" fmla="*/ 171551 w 304800"/>
                  <a:gd name="connsiteY6" fmla="*/ 3672 h 321733"/>
                  <a:gd name="connsiteX0" fmla="*/ 171551 w 242981"/>
                  <a:gd name="connsiteY0" fmla="*/ 0 h 318061"/>
                  <a:gd name="connsiteX1" fmla="*/ 0 w 242981"/>
                  <a:gd name="connsiteY1" fmla="*/ 140261 h 318061"/>
                  <a:gd name="connsiteX2" fmla="*/ 110066 w 242981"/>
                  <a:gd name="connsiteY2" fmla="*/ 318061 h 318061"/>
                  <a:gd name="connsiteX3" fmla="*/ 220133 w 242981"/>
                  <a:gd name="connsiteY3" fmla="*/ 301128 h 318061"/>
                  <a:gd name="connsiteX4" fmla="*/ 127000 w 242981"/>
                  <a:gd name="connsiteY4" fmla="*/ 157194 h 318061"/>
                  <a:gd name="connsiteX5" fmla="*/ 242981 w 242981"/>
                  <a:gd name="connsiteY5" fmla="*/ 1480 h 318061"/>
                  <a:gd name="connsiteX6" fmla="*/ 171551 w 242981"/>
                  <a:gd name="connsiteY6" fmla="*/ 0 h 318061"/>
                  <a:gd name="connsiteX0" fmla="*/ 112308 w 242981"/>
                  <a:gd name="connsiteY0" fmla="*/ 8823 h 316581"/>
                  <a:gd name="connsiteX1" fmla="*/ 0 w 242981"/>
                  <a:gd name="connsiteY1" fmla="*/ 138781 h 316581"/>
                  <a:gd name="connsiteX2" fmla="*/ 110066 w 242981"/>
                  <a:gd name="connsiteY2" fmla="*/ 316581 h 316581"/>
                  <a:gd name="connsiteX3" fmla="*/ 220133 w 242981"/>
                  <a:gd name="connsiteY3" fmla="*/ 299648 h 316581"/>
                  <a:gd name="connsiteX4" fmla="*/ 127000 w 242981"/>
                  <a:gd name="connsiteY4" fmla="*/ 155714 h 316581"/>
                  <a:gd name="connsiteX5" fmla="*/ 242981 w 242981"/>
                  <a:gd name="connsiteY5" fmla="*/ 0 h 316581"/>
                  <a:gd name="connsiteX6" fmla="*/ 112308 w 242981"/>
                  <a:gd name="connsiteY6" fmla="*/ 8823 h 316581"/>
                  <a:gd name="connsiteX0" fmla="*/ 174127 w 304800"/>
                  <a:gd name="connsiteY0" fmla="*/ 8823 h 316581"/>
                  <a:gd name="connsiteX1" fmla="*/ 0 w 304800"/>
                  <a:gd name="connsiteY1" fmla="*/ 203175 h 316581"/>
                  <a:gd name="connsiteX2" fmla="*/ 171885 w 304800"/>
                  <a:gd name="connsiteY2" fmla="*/ 316581 h 316581"/>
                  <a:gd name="connsiteX3" fmla="*/ 281952 w 304800"/>
                  <a:gd name="connsiteY3" fmla="*/ 299648 h 316581"/>
                  <a:gd name="connsiteX4" fmla="*/ 188819 w 304800"/>
                  <a:gd name="connsiteY4" fmla="*/ 155714 h 316581"/>
                  <a:gd name="connsiteX5" fmla="*/ 304800 w 304800"/>
                  <a:gd name="connsiteY5" fmla="*/ 0 h 316581"/>
                  <a:gd name="connsiteX6" fmla="*/ 174127 w 304800"/>
                  <a:gd name="connsiteY6" fmla="*/ 8823 h 316581"/>
                  <a:gd name="connsiteX0" fmla="*/ 174127 w 304800"/>
                  <a:gd name="connsiteY0" fmla="*/ 8823 h 316581"/>
                  <a:gd name="connsiteX1" fmla="*/ 0 w 304800"/>
                  <a:gd name="connsiteY1" fmla="*/ 203175 h 316581"/>
                  <a:gd name="connsiteX2" fmla="*/ 171885 w 304800"/>
                  <a:gd name="connsiteY2" fmla="*/ 316581 h 316581"/>
                  <a:gd name="connsiteX3" fmla="*/ 281952 w 304800"/>
                  <a:gd name="connsiteY3" fmla="*/ 299648 h 316581"/>
                  <a:gd name="connsiteX4" fmla="*/ 157909 w 304800"/>
                  <a:gd name="connsiteY4" fmla="*/ 191775 h 316581"/>
                  <a:gd name="connsiteX5" fmla="*/ 304800 w 304800"/>
                  <a:gd name="connsiteY5" fmla="*/ 0 h 316581"/>
                  <a:gd name="connsiteX6" fmla="*/ 174127 w 304800"/>
                  <a:gd name="connsiteY6" fmla="*/ 8823 h 316581"/>
                  <a:gd name="connsiteX0" fmla="*/ 174127 w 315103"/>
                  <a:gd name="connsiteY0" fmla="*/ 3672 h 311430"/>
                  <a:gd name="connsiteX1" fmla="*/ 0 w 315103"/>
                  <a:gd name="connsiteY1" fmla="*/ 198024 h 311430"/>
                  <a:gd name="connsiteX2" fmla="*/ 171885 w 315103"/>
                  <a:gd name="connsiteY2" fmla="*/ 311430 h 311430"/>
                  <a:gd name="connsiteX3" fmla="*/ 281952 w 315103"/>
                  <a:gd name="connsiteY3" fmla="*/ 294497 h 311430"/>
                  <a:gd name="connsiteX4" fmla="*/ 157909 w 315103"/>
                  <a:gd name="connsiteY4" fmla="*/ 186624 h 311430"/>
                  <a:gd name="connsiteX5" fmla="*/ 315103 w 315103"/>
                  <a:gd name="connsiteY5" fmla="*/ 0 h 311430"/>
                  <a:gd name="connsiteX6" fmla="*/ 174127 w 315103"/>
                  <a:gd name="connsiteY6" fmla="*/ 3672 h 311430"/>
                  <a:gd name="connsiteX0" fmla="*/ 174127 w 325740"/>
                  <a:gd name="connsiteY0" fmla="*/ 3672 h 379498"/>
                  <a:gd name="connsiteX1" fmla="*/ 0 w 325740"/>
                  <a:gd name="connsiteY1" fmla="*/ 198024 h 379498"/>
                  <a:gd name="connsiteX2" fmla="*/ 171885 w 325740"/>
                  <a:gd name="connsiteY2" fmla="*/ 311430 h 379498"/>
                  <a:gd name="connsiteX3" fmla="*/ 325740 w 325740"/>
                  <a:gd name="connsiteY3" fmla="*/ 379498 h 379498"/>
                  <a:gd name="connsiteX4" fmla="*/ 157909 w 325740"/>
                  <a:gd name="connsiteY4" fmla="*/ 186624 h 379498"/>
                  <a:gd name="connsiteX5" fmla="*/ 315103 w 325740"/>
                  <a:gd name="connsiteY5" fmla="*/ 0 h 379498"/>
                  <a:gd name="connsiteX6" fmla="*/ 174127 w 325740"/>
                  <a:gd name="connsiteY6" fmla="*/ 3672 h 379498"/>
                  <a:gd name="connsiteX0" fmla="*/ 174127 w 325740"/>
                  <a:gd name="connsiteY0" fmla="*/ 3672 h 386127"/>
                  <a:gd name="connsiteX1" fmla="*/ 0 w 325740"/>
                  <a:gd name="connsiteY1" fmla="*/ 198024 h 386127"/>
                  <a:gd name="connsiteX2" fmla="*/ 159006 w 325740"/>
                  <a:gd name="connsiteY2" fmla="*/ 386127 h 386127"/>
                  <a:gd name="connsiteX3" fmla="*/ 325740 w 325740"/>
                  <a:gd name="connsiteY3" fmla="*/ 379498 h 386127"/>
                  <a:gd name="connsiteX4" fmla="*/ 157909 w 325740"/>
                  <a:gd name="connsiteY4" fmla="*/ 186624 h 386127"/>
                  <a:gd name="connsiteX5" fmla="*/ 315103 w 325740"/>
                  <a:gd name="connsiteY5" fmla="*/ 0 h 386127"/>
                  <a:gd name="connsiteX6" fmla="*/ 174127 w 325740"/>
                  <a:gd name="connsiteY6" fmla="*/ 3672 h 386127"/>
                  <a:gd name="connsiteX0" fmla="*/ 174127 w 325740"/>
                  <a:gd name="connsiteY0" fmla="*/ 3672 h 386127"/>
                  <a:gd name="connsiteX1" fmla="*/ 0 w 325740"/>
                  <a:gd name="connsiteY1" fmla="*/ 198024 h 386127"/>
                  <a:gd name="connsiteX2" fmla="*/ 159006 w 325740"/>
                  <a:gd name="connsiteY2" fmla="*/ 386127 h 386127"/>
                  <a:gd name="connsiteX3" fmla="*/ 325740 w 325740"/>
                  <a:gd name="connsiteY3" fmla="*/ 379498 h 386127"/>
                  <a:gd name="connsiteX4" fmla="*/ 134727 w 325740"/>
                  <a:gd name="connsiteY4" fmla="*/ 191775 h 386127"/>
                  <a:gd name="connsiteX5" fmla="*/ 315103 w 325740"/>
                  <a:gd name="connsiteY5" fmla="*/ 0 h 386127"/>
                  <a:gd name="connsiteX6" fmla="*/ 174127 w 325740"/>
                  <a:gd name="connsiteY6" fmla="*/ 3672 h 386127"/>
                  <a:gd name="connsiteX0" fmla="*/ 181854 w 333467"/>
                  <a:gd name="connsiteY0" fmla="*/ 3672 h 386127"/>
                  <a:gd name="connsiteX1" fmla="*/ 0 w 333467"/>
                  <a:gd name="connsiteY1" fmla="*/ 195449 h 386127"/>
                  <a:gd name="connsiteX2" fmla="*/ 166733 w 333467"/>
                  <a:gd name="connsiteY2" fmla="*/ 386127 h 386127"/>
                  <a:gd name="connsiteX3" fmla="*/ 333467 w 333467"/>
                  <a:gd name="connsiteY3" fmla="*/ 379498 h 386127"/>
                  <a:gd name="connsiteX4" fmla="*/ 142454 w 333467"/>
                  <a:gd name="connsiteY4" fmla="*/ 191775 h 386127"/>
                  <a:gd name="connsiteX5" fmla="*/ 322830 w 333467"/>
                  <a:gd name="connsiteY5" fmla="*/ 0 h 386127"/>
                  <a:gd name="connsiteX6" fmla="*/ 181854 w 333467"/>
                  <a:gd name="connsiteY6" fmla="*/ 3672 h 386127"/>
                  <a:gd name="connsiteX0" fmla="*/ 187005 w 333467"/>
                  <a:gd name="connsiteY0" fmla="*/ 0 h 387607"/>
                  <a:gd name="connsiteX1" fmla="*/ 0 w 333467"/>
                  <a:gd name="connsiteY1" fmla="*/ 196929 h 387607"/>
                  <a:gd name="connsiteX2" fmla="*/ 166733 w 333467"/>
                  <a:gd name="connsiteY2" fmla="*/ 387607 h 387607"/>
                  <a:gd name="connsiteX3" fmla="*/ 333467 w 333467"/>
                  <a:gd name="connsiteY3" fmla="*/ 380978 h 387607"/>
                  <a:gd name="connsiteX4" fmla="*/ 142454 w 333467"/>
                  <a:gd name="connsiteY4" fmla="*/ 193255 h 387607"/>
                  <a:gd name="connsiteX5" fmla="*/ 322830 w 333467"/>
                  <a:gd name="connsiteY5" fmla="*/ 1480 h 387607"/>
                  <a:gd name="connsiteX6" fmla="*/ 187005 w 333467"/>
                  <a:gd name="connsiteY6" fmla="*/ 0 h 387607"/>
                  <a:gd name="connsiteX0" fmla="*/ 187005 w 333467"/>
                  <a:gd name="connsiteY0" fmla="*/ 0 h 380978"/>
                  <a:gd name="connsiteX1" fmla="*/ 0 w 333467"/>
                  <a:gd name="connsiteY1" fmla="*/ 196929 h 380978"/>
                  <a:gd name="connsiteX2" fmla="*/ 166733 w 333467"/>
                  <a:gd name="connsiteY2" fmla="*/ 379879 h 380978"/>
                  <a:gd name="connsiteX3" fmla="*/ 333467 w 333467"/>
                  <a:gd name="connsiteY3" fmla="*/ 380978 h 380978"/>
                  <a:gd name="connsiteX4" fmla="*/ 142454 w 333467"/>
                  <a:gd name="connsiteY4" fmla="*/ 193255 h 380978"/>
                  <a:gd name="connsiteX5" fmla="*/ 322830 w 333467"/>
                  <a:gd name="connsiteY5" fmla="*/ 1480 h 380978"/>
                  <a:gd name="connsiteX6" fmla="*/ 187005 w 333467"/>
                  <a:gd name="connsiteY6" fmla="*/ 0 h 380978"/>
                  <a:gd name="connsiteX0" fmla="*/ 187005 w 325739"/>
                  <a:gd name="connsiteY0" fmla="*/ 0 h 380978"/>
                  <a:gd name="connsiteX1" fmla="*/ 0 w 325739"/>
                  <a:gd name="connsiteY1" fmla="*/ 196929 h 380978"/>
                  <a:gd name="connsiteX2" fmla="*/ 166733 w 325739"/>
                  <a:gd name="connsiteY2" fmla="*/ 379879 h 380978"/>
                  <a:gd name="connsiteX3" fmla="*/ 325739 w 325739"/>
                  <a:gd name="connsiteY3" fmla="*/ 380978 h 380978"/>
                  <a:gd name="connsiteX4" fmla="*/ 142454 w 325739"/>
                  <a:gd name="connsiteY4" fmla="*/ 193255 h 380978"/>
                  <a:gd name="connsiteX5" fmla="*/ 322830 w 325739"/>
                  <a:gd name="connsiteY5" fmla="*/ 1480 h 380978"/>
                  <a:gd name="connsiteX6" fmla="*/ 187005 w 325739"/>
                  <a:gd name="connsiteY6" fmla="*/ 0 h 380978"/>
                  <a:gd name="connsiteX0" fmla="*/ 181853 w 320587"/>
                  <a:gd name="connsiteY0" fmla="*/ 0 h 380978"/>
                  <a:gd name="connsiteX1" fmla="*/ 0 w 320587"/>
                  <a:gd name="connsiteY1" fmla="*/ 196929 h 380978"/>
                  <a:gd name="connsiteX2" fmla="*/ 161581 w 320587"/>
                  <a:gd name="connsiteY2" fmla="*/ 379879 h 380978"/>
                  <a:gd name="connsiteX3" fmla="*/ 320587 w 320587"/>
                  <a:gd name="connsiteY3" fmla="*/ 380978 h 380978"/>
                  <a:gd name="connsiteX4" fmla="*/ 137302 w 320587"/>
                  <a:gd name="connsiteY4" fmla="*/ 193255 h 380978"/>
                  <a:gd name="connsiteX5" fmla="*/ 317678 w 320587"/>
                  <a:gd name="connsiteY5" fmla="*/ 1480 h 380978"/>
                  <a:gd name="connsiteX6" fmla="*/ 181853 w 320587"/>
                  <a:gd name="connsiteY6" fmla="*/ 0 h 380978"/>
                  <a:gd name="connsiteX0" fmla="*/ 168974 w 320587"/>
                  <a:gd name="connsiteY0" fmla="*/ 1095 h 379498"/>
                  <a:gd name="connsiteX1" fmla="*/ 0 w 320587"/>
                  <a:gd name="connsiteY1" fmla="*/ 195449 h 379498"/>
                  <a:gd name="connsiteX2" fmla="*/ 161581 w 320587"/>
                  <a:gd name="connsiteY2" fmla="*/ 378399 h 379498"/>
                  <a:gd name="connsiteX3" fmla="*/ 320587 w 320587"/>
                  <a:gd name="connsiteY3" fmla="*/ 379498 h 379498"/>
                  <a:gd name="connsiteX4" fmla="*/ 137302 w 320587"/>
                  <a:gd name="connsiteY4" fmla="*/ 191775 h 379498"/>
                  <a:gd name="connsiteX5" fmla="*/ 317678 w 320587"/>
                  <a:gd name="connsiteY5" fmla="*/ 0 h 379498"/>
                  <a:gd name="connsiteX6" fmla="*/ 168974 w 320587"/>
                  <a:gd name="connsiteY6" fmla="*/ 1095 h 379498"/>
                  <a:gd name="connsiteX0" fmla="*/ 168974 w 320587"/>
                  <a:gd name="connsiteY0" fmla="*/ 1095 h 386126"/>
                  <a:gd name="connsiteX1" fmla="*/ 0 w 320587"/>
                  <a:gd name="connsiteY1" fmla="*/ 195449 h 386126"/>
                  <a:gd name="connsiteX2" fmla="*/ 166733 w 320587"/>
                  <a:gd name="connsiteY2" fmla="*/ 386126 h 386126"/>
                  <a:gd name="connsiteX3" fmla="*/ 320587 w 320587"/>
                  <a:gd name="connsiteY3" fmla="*/ 379498 h 386126"/>
                  <a:gd name="connsiteX4" fmla="*/ 137302 w 320587"/>
                  <a:gd name="connsiteY4" fmla="*/ 191775 h 386126"/>
                  <a:gd name="connsiteX5" fmla="*/ 317678 w 320587"/>
                  <a:gd name="connsiteY5" fmla="*/ 0 h 386126"/>
                  <a:gd name="connsiteX6" fmla="*/ 168974 w 320587"/>
                  <a:gd name="connsiteY6" fmla="*/ 1095 h 386126"/>
                  <a:gd name="connsiteX0" fmla="*/ 168974 w 320587"/>
                  <a:gd name="connsiteY0" fmla="*/ 1095 h 379498"/>
                  <a:gd name="connsiteX1" fmla="*/ 0 w 320587"/>
                  <a:gd name="connsiteY1" fmla="*/ 195449 h 379498"/>
                  <a:gd name="connsiteX2" fmla="*/ 166733 w 320587"/>
                  <a:gd name="connsiteY2" fmla="*/ 375823 h 379498"/>
                  <a:gd name="connsiteX3" fmla="*/ 320587 w 320587"/>
                  <a:gd name="connsiteY3" fmla="*/ 379498 h 379498"/>
                  <a:gd name="connsiteX4" fmla="*/ 137302 w 320587"/>
                  <a:gd name="connsiteY4" fmla="*/ 191775 h 379498"/>
                  <a:gd name="connsiteX5" fmla="*/ 317678 w 320587"/>
                  <a:gd name="connsiteY5" fmla="*/ 0 h 379498"/>
                  <a:gd name="connsiteX6" fmla="*/ 168974 w 320587"/>
                  <a:gd name="connsiteY6" fmla="*/ 1095 h 379498"/>
                  <a:gd name="connsiteX0" fmla="*/ 168974 w 320587"/>
                  <a:gd name="connsiteY0" fmla="*/ 1095 h 383550"/>
                  <a:gd name="connsiteX1" fmla="*/ 0 w 320587"/>
                  <a:gd name="connsiteY1" fmla="*/ 195449 h 383550"/>
                  <a:gd name="connsiteX2" fmla="*/ 169309 w 320587"/>
                  <a:gd name="connsiteY2" fmla="*/ 383550 h 383550"/>
                  <a:gd name="connsiteX3" fmla="*/ 320587 w 320587"/>
                  <a:gd name="connsiteY3" fmla="*/ 379498 h 383550"/>
                  <a:gd name="connsiteX4" fmla="*/ 137302 w 320587"/>
                  <a:gd name="connsiteY4" fmla="*/ 191775 h 383550"/>
                  <a:gd name="connsiteX5" fmla="*/ 317678 w 320587"/>
                  <a:gd name="connsiteY5" fmla="*/ 0 h 383550"/>
                  <a:gd name="connsiteX6" fmla="*/ 168974 w 320587"/>
                  <a:gd name="connsiteY6" fmla="*/ 1095 h 383550"/>
                  <a:gd name="connsiteX0" fmla="*/ 168974 w 320587"/>
                  <a:gd name="connsiteY0" fmla="*/ 1095 h 387226"/>
                  <a:gd name="connsiteX1" fmla="*/ 0 w 320587"/>
                  <a:gd name="connsiteY1" fmla="*/ 195449 h 387226"/>
                  <a:gd name="connsiteX2" fmla="*/ 169309 w 320587"/>
                  <a:gd name="connsiteY2" fmla="*/ 383550 h 387226"/>
                  <a:gd name="connsiteX3" fmla="*/ 320587 w 320587"/>
                  <a:gd name="connsiteY3" fmla="*/ 387226 h 387226"/>
                  <a:gd name="connsiteX4" fmla="*/ 137302 w 320587"/>
                  <a:gd name="connsiteY4" fmla="*/ 191775 h 387226"/>
                  <a:gd name="connsiteX5" fmla="*/ 317678 w 320587"/>
                  <a:gd name="connsiteY5" fmla="*/ 0 h 387226"/>
                  <a:gd name="connsiteX6" fmla="*/ 168974 w 320587"/>
                  <a:gd name="connsiteY6" fmla="*/ 1095 h 387226"/>
                  <a:gd name="connsiteX0" fmla="*/ 168974 w 318012"/>
                  <a:gd name="connsiteY0" fmla="*/ 1095 h 384650"/>
                  <a:gd name="connsiteX1" fmla="*/ 0 w 318012"/>
                  <a:gd name="connsiteY1" fmla="*/ 195449 h 384650"/>
                  <a:gd name="connsiteX2" fmla="*/ 169309 w 318012"/>
                  <a:gd name="connsiteY2" fmla="*/ 383550 h 384650"/>
                  <a:gd name="connsiteX3" fmla="*/ 318012 w 318012"/>
                  <a:gd name="connsiteY3" fmla="*/ 384650 h 384650"/>
                  <a:gd name="connsiteX4" fmla="*/ 137302 w 318012"/>
                  <a:gd name="connsiteY4" fmla="*/ 191775 h 384650"/>
                  <a:gd name="connsiteX5" fmla="*/ 317678 w 318012"/>
                  <a:gd name="connsiteY5" fmla="*/ 0 h 384650"/>
                  <a:gd name="connsiteX6" fmla="*/ 168974 w 318012"/>
                  <a:gd name="connsiteY6" fmla="*/ 1095 h 384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8012" h="384650">
                    <a:moveTo>
                      <a:pt x="168974" y="1095"/>
                    </a:moveTo>
                    <a:lnTo>
                      <a:pt x="0" y="195449"/>
                    </a:lnTo>
                    <a:lnTo>
                      <a:pt x="169309" y="383550"/>
                    </a:lnTo>
                    <a:lnTo>
                      <a:pt x="318012" y="384650"/>
                    </a:lnTo>
                    <a:lnTo>
                      <a:pt x="137302" y="191775"/>
                    </a:lnTo>
                    <a:lnTo>
                      <a:pt x="317678" y="0"/>
                    </a:lnTo>
                    <a:lnTo>
                      <a:pt x="168974" y="1095"/>
                    </a:lnTo>
                    <a:close/>
                  </a:path>
                </a:pathLst>
              </a:custGeom>
              <a:solidFill>
                <a:schemeClr val="tx1"/>
              </a:solidFill>
              <a:ln w="190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24"/>
            <p:cNvGrpSpPr/>
            <p:nvPr/>
          </p:nvGrpSpPr>
          <p:grpSpPr>
            <a:xfrm>
              <a:off x="6244803" y="5612723"/>
              <a:ext cx="640080" cy="365760"/>
              <a:chOff x="3505199" y="4089400"/>
              <a:chExt cx="640080" cy="365760"/>
            </a:xfrm>
          </p:grpSpPr>
          <p:sp>
            <p:nvSpPr>
              <p:cNvPr id="33" name="Rectangle 25"/>
              <p:cNvSpPr/>
              <p:nvPr/>
            </p:nvSpPr>
            <p:spPr>
              <a:xfrm>
                <a:off x="3505199" y="4089400"/>
                <a:ext cx="640080" cy="36576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90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Freeform 26"/>
              <p:cNvSpPr/>
              <p:nvPr/>
            </p:nvSpPr>
            <p:spPr>
              <a:xfrm rot="16200000">
                <a:off x="3793912" y="4229269"/>
                <a:ext cx="91440" cy="109728"/>
              </a:xfrm>
              <a:custGeom>
                <a:avLst/>
                <a:gdLst>
                  <a:gd name="connsiteX0" fmla="*/ 194733 w 304800"/>
                  <a:gd name="connsiteY0" fmla="*/ 0 h 338667"/>
                  <a:gd name="connsiteX1" fmla="*/ 0 w 304800"/>
                  <a:gd name="connsiteY1" fmla="*/ 160867 h 338667"/>
                  <a:gd name="connsiteX2" fmla="*/ 110066 w 304800"/>
                  <a:gd name="connsiteY2" fmla="*/ 338667 h 338667"/>
                  <a:gd name="connsiteX3" fmla="*/ 220133 w 304800"/>
                  <a:gd name="connsiteY3" fmla="*/ 321734 h 338667"/>
                  <a:gd name="connsiteX4" fmla="*/ 127000 w 304800"/>
                  <a:gd name="connsiteY4" fmla="*/ 177800 h 338667"/>
                  <a:gd name="connsiteX5" fmla="*/ 304800 w 304800"/>
                  <a:gd name="connsiteY5" fmla="*/ 16934 h 338667"/>
                  <a:gd name="connsiteX6" fmla="*/ 194733 w 304800"/>
                  <a:gd name="connsiteY6" fmla="*/ 0 h 338667"/>
                  <a:gd name="connsiteX0" fmla="*/ 171551 w 304800"/>
                  <a:gd name="connsiteY0" fmla="*/ 3672 h 321733"/>
                  <a:gd name="connsiteX1" fmla="*/ 0 w 304800"/>
                  <a:gd name="connsiteY1" fmla="*/ 143933 h 321733"/>
                  <a:gd name="connsiteX2" fmla="*/ 110066 w 304800"/>
                  <a:gd name="connsiteY2" fmla="*/ 321733 h 321733"/>
                  <a:gd name="connsiteX3" fmla="*/ 220133 w 304800"/>
                  <a:gd name="connsiteY3" fmla="*/ 304800 h 321733"/>
                  <a:gd name="connsiteX4" fmla="*/ 127000 w 304800"/>
                  <a:gd name="connsiteY4" fmla="*/ 160866 h 321733"/>
                  <a:gd name="connsiteX5" fmla="*/ 304800 w 304800"/>
                  <a:gd name="connsiteY5" fmla="*/ 0 h 321733"/>
                  <a:gd name="connsiteX6" fmla="*/ 171551 w 304800"/>
                  <a:gd name="connsiteY6" fmla="*/ 3672 h 321733"/>
                  <a:gd name="connsiteX0" fmla="*/ 171551 w 242981"/>
                  <a:gd name="connsiteY0" fmla="*/ 0 h 318061"/>
                  <a:gd name="connsiteX1" fmla="*/ 0 w 242981"/>
                  <a:gd name="connsiteY1" fmla="*/ 140261 h 318061"/>
                  <a:gd name="connsiteX2" fmla="*/ 110066 w 242981"/>
                  <a:gd name="connsiteY2" fmla="*/ 318061 h 318061"/>
                  <a:gd name="connsiteX3" fmla="*/ 220133 w 242981"/>
                  <a:gd name="connsiteY3" fmla="*/ 301128 h 318061"/>
                  <a:gd name="connsiteX4" fmla="*/ 127000 w 242981"/>
                  <a:gd name="connsiteY4" fmla="*/ 157194 h 318061"/>
                  <a:gd name="connsiteX5" fmla="*/ 242981 w 242981"/>
                  <a:gd name="connsiteY5" fmla="*/ 1480 h 318061"/>
                  <a:gd name="connsiteX6" fmla="*/ 171551 w 242981"/>
                  <a:gd name="connsiteY6" fmla="*/ 0 h 318061"/>
                  <a:gd name="connsiteX0" fmla="*/ 112308 w 242981"/>
                  <a:gd name="connsiteY0" fmla="*/ 8823 h 316581"/>
                  <a:gd name="connsiteX1" fmla="*/ 0 w 242981"/>
                  <a:gd name="connsiteY1" fmla="*/ 138781 h 316581"/>
                  <a:gd name="connsiteX2" fmla="*/ 110066 w 242981"/>
                  <a:gd name="connsiteY2" fmla="*/ 316581 h 316581"/>
                  <a:gd name="connsiteX3" fmla="*/ 220133 w 242981"/>
                  <a:gd name="connsiteY3" fmla="*/ 299648 h 316581"/>
                  <a:gd name="connsiteX4" fmla="*/ 127000 w 242981"/>
                  <a:gd name="connsiteY4" fmla="*/ 155714 h 316581"/>
                  <a:gd name="connsiteX5" fmla="*/ 242981 w 242981"/>
                  <a:gd name="connsiteY5" fmla="*/ 0 h 316581"/>
                  <a:gd name="connsiteX6" fmla="*/ 112308 w 242981"/>
                  <a:gd name="connsiteY6" fmla="*/ 8823 h 316581"/>
                  <a:gd name="connsiteX0" fmla="*/ 174127 w 304800"/>
                  <a:gd name="connsiteY0" fmla="*/ 8823 h 316581"/>
                  <a:gd name="connsiteX1" fmla="*/ 0 w 304800"/>
                  <a:gd name="connsiteY1" fmla="*/ 203175 h 316581"/>
                  <a:gd name="connsiteX2" fmla="*/ 171885 w 304800"/>
                  <a:gd name="connsiteY2" fmla="*/ 316581 h 316581"/>
                  <a:gd name="connsiteX3" fmla="*/ 281952 w 304800"/>
                  <a:gd name="connsiteY3" fmla="*/ 299648 h 316581"/>
                  <a:gd name="connsiteX4" fmla="*/ 188819 w 304800"/>
                  <a:gd name="connsiteY4" fmla="*/ 155714 h 316581"/>
                  <a:gd name="connsiteX5" fmla="*/ 304800 w 304800"/>
                  <a:gd name="connsiteY5" fmla="*/ 0 h 316581"/>
                  <a:gd name="connsiteX6" fmla="*/ 174127 w 304800"/>
                  <a:gd name="connsiteY6" fmla="*/ 8823 h 316581"/>
                  <a:gd name="connsiteX0" fmla="*/ 174127 w 304800"/>
                  <a:gd name="connsiteY0" fmla="*/ 8823 h 316581"/>
                  <a:gd name="connsiteX1" fmla="*/ 0 w 304800"/>
                  <a:gd name="connsiteY1" fmla="*/ 203175 h 316581"/>
                  <a:gd name="connsiteX2" fmla="*/ 171885 w 304800"/>
                  <a:gd name="connsiteY2" fmla="*/ 316581 h 316581"/>
                  <a:gd name="connsiteX3" fmla="*/ 281952 w 304800"/>
                  <a:gd name="connsiteY3" fmla="*/ 299648 h 316581"/>
                  <a:gd name="connsiteX4" fmla="*/ 157909 w 304800"/>
                  <a:gd name="connsiteY4" fmla="*/ 191775 h 316581"/>
                  <a:gd name="connsiteX5" fmla="*/ 304800 w 304800"/>
                  <a:gd name="connsiteY5" fmla="*/ 0 h 316581"/>
                  <a:gd name="connsiteX6" fmla="*/ 174127 w 304800"/>
                  <a:gd name="connsiteY6" fmla="*/ 8823 h 316581"/>
                  <a:gd name="connsiteX0" fmla="*/ 174127 w 315103"/>
                  <a:gd name="connsiteY0" fmla="*/ 3672 h 311430"/>
                  <a:gd name="connsiteX1" fmla="*/ 0 w 315103"/>
                  <a:gd name="connsiteY1" fmla="*/ 198024 h 311430"/>
                  <a:gd name="connsiteX2" fmla="*/ 171885 w 315103"/>
                  <a:gd name="connsiteY2" fmla="*/ 311430 h 311430"/>
                  <a:gd name="connsiteX3" fmla="*/ 281952 w 315103"/>
                  <a:gd name="connsiteY3" fmla="*/ 294497 h 311430"/>
                  <a:gd name="connsiteX4" fmla="*/ 157909 w 315103"/>
                  <a:gd name="connsiteY4" fmla="*/ 186624 h 311430"/>
                  <a:gd name="connsiteX5" fmla="*/ 315103 w 315103"/>
                  <a:gd name="connsiteY5" fmla="*/ 0 h 311430"/>
                  <a:gd name="connsiteX6" fmla="*/ 174127 w 315103"/>
                  <a:gd name="connsiteY6" fmla="*/ 3672 h 311430"/>
                  <a:gd name="connsiteX0" fmla="*/ 174127 w 325740"/>
                  <a:gd name="connsiteY0" fmla="*/ 3672 h 379498"/>
                  <a:gd name="connsiteX1" fmla="*/ 0 w 325740"/>
                  <a:gd name="connsiteY1" fmla="*/ 198024 h 379498"/>
                  <a:gd name="connsiteX2" fmla="*/ 171885 w 325740"/>
                  <a:gd name="connsiteY2" fmla="*/ 311430 h 379498"/>
                  <a:gd name="connsiteX3" fmla="*/ 325740 w 325740"/>
                  <a:gd name="connsiteY3" fmla="*/ 379498 h 379498"/>
                  <a:gd name="connsiteX4" fmla="*/ 157909 w 325740"/>
                  <a:gd name="connsiteY4" fmla="*/ 186624 h 379498"/>
                  <a:gd name="connsiteX5" fmla="*/ 315103 w 325740"/>
                  <a:gd name="connsiteY5" fmla="*/ 0 h 379498"/>
                  <a:gd name="connsiteX6" fmla="*/ 174127 w 325740"/>
                  <a:gd name="connsiteY6" fmla="*/ 3672 h 379498"/>
                  <a:gd name="connsiteX0" fmla="*/ 174127 w 325740"/>
                  <a:gd name="connsiteY0" fmla="*/ 3672 h 386127"/>
                  <a:gd name="connsiteX1" fmla="*/ 0 w 325740"/>
                  <a:gd name="connsiteY1" fmla="*/ 198024 h 386127"/>
                  <a:gd name="connsiteX2" fmla="*/ 159006 w 325740"/>
                  <a:gd name="connsiteY2" fmla="*/ 386127 h 386127"/>
                  <a:gd name="connsiteX3" fmla="*/ 325740 w 325740"/>
                  <a:gd name="connsiteY3" fmla="*/ 379498 h 386127"/>
                  <a:gd name="connsiteX4" fmla="*/ 157909 w 325740"/>
                  <a:gd name="connsiteY4" fmla="*/ 186624 h 386127"/>
                  <a:gd name="connsiteX5" fmla="*/ 315103 w 325740"/>
                  <a:gd name="connsiteY5" fmla="*/ 0 h 386127"/>
                  <a:gd name="connsiteX6" fmla="*/ 174127 w 325740"/>
                  <a:gd name="connsiteY6" fmla="*/ 3672 h 386127"/>
                  <a:gd name="connsiteX0" fmla="*/ 174127 w 325740"/>
                  <a:gd name="connsiteY0" fmla="*/ 3672 h 386127"/>
                  <a:gd name="connsiteX1" fmla="*/ 0 w 325740"/>
                  <a:gd name="connsiteY1" fmla="*/ 198024 h 386127"/>
                  <a:gd name="connsiteX2" fmla="*/ 159006 w 325740"/>
                  <a:gd name="connsiteY2" fmla="*/ 386127 h 386127"/>
                  <a:gd name="connsiteX3" fmla="*/ 325740 w 325740"/>
                  <a:gd name="connsiteY3" fmla="*/ 379498 h 386127"/>
                  <a:gd name="connsiteX4" fmla="*/ 134727 w 325740"/>
                  <a:gd name="connsiteY4" fmla="*/ 191775 h 386127"/>
                  <a:gd name="connsiteX5" fmla="*/ 315103 w 325740"/>
                  <a:gd name="connsiteY5" fmla="*/ 0 h 386127"/>
                  <a:gd name="connsiteX6" fmla="*/ 174127 w 325740"/>
                  <a:gd name="connsiteY6" fmla="*/ 3672 h 386127"/>
                  <a:gd name="connsiteX0" fmla="*/ 181854 w 333467"/>
                  <a:gd name="connsiteY0" fmla="*/ 3672 h 386127"/>
                  <a:gd name="connsiteX1" fmla="*/ 0 w 333467"/>
                  <a:gd name="connsiteY1" fmla="*/ 195449 h 386127"/>
                  <a:gd name="connsiteX2" fmla="*/ 166733 w 333467"/>
                  <a:gd name="connsiteY2" fmla="*/ 386127 h 386127"/>
                  <a:gd name="connsiteX3" fmla="*/ 333467 w 333467"/>
                  <a:gd name="connsiteY3" fmla="*/ 379498 h 386127"/>
                  <a:gd name="connsiteX4" fmla="*/ 142454 w 333467"/>
                  <a:gd name="connsiteY4" fmla="*/ 191775 h 386127"/>
                  <a:gd name="connsiteX5" fmla="*/ 322830 w 333467"/>
                  <a:gd name="connsiteY5" fmla="*/ 0 h 386127"/>
                  <a:gd name="connsiteX6" fmla="*/ 181854 w 333467"/>
                  <a:gd name="connsiteY6" fmla="*/ 3672 h 386127"/>
                  <a:gd name="connsiteX0" fmla="*/ 187005 w 333467"/>
                  <a:gd name="connsiteY0" fmla="*/ 0 h 387607"/>
                  <a:gd name="connsiteX1" fmla="*/ 0 w 333467"/>
                  <a:gd name="connsiteY1" fmla="*/ 196929 h 387607"/>
                  <a:gd name="connsiteX2" fmla="*/ 166733 w 333467"/>
                  <a:gd name="connsiteY2" fmla="*/ 387607 h 387607"/>
                  <a:gd name="connsiteX3" fmla="*/ 333467 w 333467"/>
                  <a:gd name="connsiteY3" fmla="*/ 380978 h 387607"/>
                  <a:gd name="connsiteX4" fmla="*/ 142454 w 333467"/>
                  <a:gd name="connsiteY4" fmla="*/ 193255 h 387607"/>
                  <a:gd name="connsiteX5" fmla="*/ 322830 w 333467"/>
                  <a:gd name="connsiteY5" fmla="*/ 1480 h 387607"/>
                  <a:gd name="connsiteX6" fmla="*/ 187005 w 333467"/>
                  <a:gd name="connsiteY6" fmla="*/ 0 h 387607"/>
                  <a:gd name="connsiteX0" fmla="*/ 187005 w 333467"/>
                  <a:gd name="connsiteY0" fmla="*/ 0 h 380978"/>
                  <a:gd name="connsiteX1" fmla="*/ 0 w 333467"/>
                  <a:gd name="connsiteY1" fmla="*/ 196929 h 380978"/>
                  <a:gd name="connsiteX2" fmla="*/ 166733 w 333467"/>
                  <a:gd name="connsiteY2" fmla="*/ 379879 h 380978"/>
                  <a:gd name="connsiteX3" fmla="*/ 333467 w 333467"/>
                  <a:gd name="connsiteY3" fmla="*/ 380978 h 380978"/>
                  <a:gd name="connsiteX4" fmla="*/ 142454 w 333467"/>
                  <a:gd name="connsiteY4" fmla="*/ 193255 h 380978"/>
                  <a:gd name="connsiteX5" fmla="*/ 322830 w 333467"/>
                  <a:gd name="connsiteY5" fmla="*/ 1480 h 380978"/>
                  <a:gd name="connsiteX6" fmla="*/ 187005 w 333467"/>
                  <a:gd name="connsiteY6" fmla="*/ 0 h 380978"/>
                  <a:gd name="connsiteX0" fmla="*/ 187005 w 325739"/>
                  <a:gd name="connsiteY0" fmla="*/ 0 h 380978"/>
                  <a:gd name="connsiteX1" fmla="*/ 0 w 325739"/>
                  <a:gd name="connsiteY1" fmla="*/ 196929 h 380978"/>
                  <a:gd name="connsiteX2" fmla="*/ 166733 w 325739"/>
                  <a:gd name="connsiteY2" fmla="*/ 379879 h 380978"/>
                  <a:gd name="connsiteX3" fmla="*/ 325739 w 325739"/>
                  <a:gd name="connsiteY3" fmla="*/ 380978 h 380978"/>
                  <a:gd name="connsiteX4" fmla="*/ 142454 w 325739"/>
                  <a:gd name="connsiteY4" fmla="*/ 193255 h 380978"/>
                  <a:gd name="connsiteX5" fmla="*/ 322830 w 325739"/>
                  <a:gd name="connsiteY5" fmla="*/ 1480 h 380978"/>
                  <a:gd name="connsiteX6" fmla="*/ 187005 w 325739"/>
                  <a:gd name="connsiteY6" fmla="*/ 0 h 380978"/>
                  <a:gd name="connsiteX0" fmla="*/ 181853 w 320587"/>
                  <a:gd name="connsiteY0" fmla="*/ 0 h 380978"/>
                  <a:gd name="connsiteX1" fmla="*/ 0 w 320587"/>
                  <a:gd name="connsiteY1" fmla="*/ 196929 h 380978"/>
                  <a:gd name="connsiteX2" fmla="*/ 161581 w 320587"/>
                  <a:gd name="connsiteY2" fmla="*/ 379879 h 380978"/>
                  <a:gd name="connsiteX3" fmla="*/ 320587 w 320587"/>
                  <a:gd name="connsiteY3" fmla="*/ 380978 h 380978"/>
                  <a:gd name="connsiteX4" fmla="*/ 137302 w 320587"/>
                  <a:gd name="connsiteY4" fmla="*/ 193255 h 380978"/>
                  <a:gd name="connsiteX5" fmla="*/ 317678 w 320587"/>
                  <a:gd name="connsiteY5" fmla="*/ 1480 h 380978"/>
                  <a:gd name="connsiteX6" fmla="*/ 181853 w 320587"/>
                  <a:gd name="connsiteY6" fmla="*/ 0 h 380978"/>
                  <a:gd name="connsiteX0" fmla="*/ 168974 w 320587"/>
                  <a:gd name="connsiteY0" fmla="*/ 1095 h 379498"/>
                  <a:gd name="connsiteX1" fmla="*/ 0 w 320587"/>
                  <a:gd name="connsiteY1" fmla="*/ 195449 h 379498"/>
                  <a:gd name="connsiteX2" fmla="*/ 161581 w 320587"/>
                  <a:gd name="connsiteY2" fmla="*/ 378399 h 379498"/>
                  <a:gd name="connsiteX3" fmla="*/ 320587 w 320587"/>
                  <a:gd name="connsiteY3" fmla="*/ 379498 h 379498"/>
                  <a:gd name="connsiteX4" fmla="*/ 137302 w 320587"/>
                  <a:gd name="connsiteY4" fmla="*/ 191775 h 379498"/>
                  <a:gd name="connsiteX5" fmla="*/ 317678 w 320587"/>
                  <a:gd name="connsiteY5" fmla="*/ 0 h 379498"/>
                  <a:gd name="connsiteX6" fmla="*/ 168974 w 320587"/>
                  <a:gd name="connsiteY6" fmla="*/ 1095 h 379498"/>
                  <a:gd name="connsiteX0" fmla="*/ 168974 w 320587"/>
                  <a:gd name="connsiteY0" fmla="*/ 1095 h 386126"/>
                  <a:gd name="connsiteX1" fmla="*/ 0 w 320587"/>
                  <a:gd name="connsiteY1" fmla="*/ 195449 h 386126"/>
                  <a:gd name="connsiteX2" fmla="*/ 166733 w 320587"/>
                  <a:gd name="connsiteY2" fmla="*/ 386126 h 386126"/>
                  <a:gd name="connsiteX3" fmla="*/ 320587 w 320587"/>
                  <a:gd name="connsiteY3" fmla="*/ 379498 h 386126"/>
                  <a:gd name="connsiteX4" fmla="*/ 137302 w 320587"/>
                  <a:gd name="connsiteY4" fmla="*/ 191775 h 386126"/>
                  <a:gd name="connsiteX5" fmla="*/ 317678 w 320587"/>
                  <a:gd name="connsiteY5" fmla="*/ 0 h 386126"/>
                  <a:gd name="connsiteX6" fmla="*/ 168974 w 320587"/>
                  <a:gd name="connsiteY6" fmla="*/ 1095 h 386126"/>
                  <a:gd name="connsiteX0" fmla="*/ 168974 w 320587"/>
                  <a:gd name="connsiteY0" fmla="*/ 1095 h 379498"/>
                  <a:gd name="connsiteX1" fmla="*/ 0 w 320587"/>
                  <a:gd name="connsiteY1" fmla="*/ 195449 h 379498"/>
                  <a:gd name="connsiteX2" fmla="*/ 166733 w 320587"/>
                  <a:gd name="connsiteY2" fmla="*/ 375823 h 379498"/>
                  <a:gd name="connsiteX3" fmla="*/ 320587 w 320587"/>
                  <a:gd name="connsiteY3" fmla="*/ 379498 h 379498"/>
                  <a:gd name="connsiteX4" fmla="*/ 137302 w 320587"/>
                  <a:gd name="connsiteY4" fmla="*/ 191775 h 379498"/>
                  <a:gd name="connsiteX5" fmla="*/ 317678 w 320587"/>
                  <a:gd name="connsiteY5" fmla="*/ 0 h 379498"/>
                  <a:gd name="connsiteX6" fmla="*/ 168974 w 320587"/>
                  <a:gd name="connsiteY6" fmla="*/ 1095 h 379498"/>
                  <a:gd name="connsiteX0" fmla="*/ 168974 w 320587"/>
                  <a:gd name="connsiteY0" fmla="*/ 1095 h 383550"/>
                  <a:gd name="connsiteX1" fmla="*/ 0 w 320587"/>
                  <a:gd name="connsiteY1" fmla="*/ 195449 h 383550"/>
                  <a:gd name="connsiteX2" fmla="*/ 169309 w 320587"/>
                  <a:gd name="connsiteY2" fmla="*/ 383550 h 383550"/>
                  <a:gd name="connsiteX3" fmla="*/ 320587 w 320587"/>
                  <a:gd name="connsiteY3" fmla="*/ 379498 h 383550"/>
                  <a:gd name="connsiteX4" fmla="*/ 137302 w 320587"/>
                  <a:gd name="connsiteY4" fmla="*/ 191775 h 383550"/>
                  <a:gd name="connsiteX5" fmla="*/ 317678 w 320587"/>
                  <a:gd name="connsiteY5" fmla="*/ 0 h 383550"/>
                  <a:gd name="connsiteX6" fmla="*/ 168974 w 320587"/>
                  <a:gd name="connsiteY6" fmla="*/ 1095 h 383550"/>
                  <a:gd name="connsiteX0" fmla="*/ 168974 w 320587"/>
                  <a:gd name="connsiteY0" fmla="*/ 1095 h 387226"/>
                  <a:gd name="connsiteX1" fmla="*/ 0 w 320587"/>
                  <a:gd name="connsiteY1" fmla="*/ 195449 h 387226"/>
                  <a:gd name="connsiteX2" fmla="*/ 169309 w 320587"/>
                  <a:gd name="connsiteY2" fmla="*/ 383550 h 387226"/>
                  <a:gd name="connsiteX3" fmla="*/ 320587 w 320587"/>
                  <a:gd name="connsiteY3" fmla="*/ 387226 h 387226"/>
                  <a:gd name="connsiteX4" fmla="*/ 137302 w 320587"/>
                  <a:gd name="connsiteY4" fmla="*/ 191775 h 387226"/>
                  <a:gd name="connsiteX5" fmla="*/ 317678 w 320587"/>
                  <a:gd name="connsiteY5" fmla="*/ 0 h 387226"/>
                  <a:gd name="connsiteX6" fmla="*/ 168974 w 320587"/>
                  <a:gd name="connsiteY6" fmla="*/ 1095 h 387226"/>
                  <a:gd name="connsiteX0" fmla="*/ 168974 w 318012"/>
                  <a:gd name="connsiteY0" fmla="*/ 1095 h 384650"/>
                  <a:gd name="connsiteX1" fmla="*/ 0 w 318012"/>
                  <a:gd name="connsiteY1" fmla="*/ 195449 h 384650"/>
                  <a:gd name="connsiteX2" fmla="*/ 169309 w 318012"/>
                  <a:gd name="connsiteY2" fmla="*/ 383550 h 384650"/>
                  <a:gd name="connsiteX3" fmla="*/ 318012 w 318012"/>
                  <a:gd name="connsiteY3" fmla="*/ 384650 h 384650"/>
                  <a:gd name="connsiteX4" fmla="*/ 137302 w 318012"/>
                  <a:gd name="connsiteY4" fmla="*/ 191775 h 384650"/>
                  <a:gd name="connsiteX5" fmla="*/ 317678 w 318012"/>
                  <a:gd name="connsiteY5" fmla="*/ 0 h 384650"/>
                  <a:gd name="connsiteX6" fmla="*/ 168974 w 318012"/>
                  <a:gd name="connsiteY6" fmla="*/ 1095 h 384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8012" h="384650">
                    <a:moveTo>
                      <a:pt x="168974" y="1095"/>
                    </a:moveTo>
                    <a:lnTo>
                      <a:pt x="0" y="195449"/>
                    </a:lnTo>
                    <a:lnTo>
                      <a:pt x="169309" y="383550"/>
                    </a:lnTo>
                    <a:lnTo>
                      <a:pt x="318012" y="384650"/>
                    </a:lnTo>
                    <a:lnTo>
                      <a:pt x="137302" y="191775"/>
                    </a:lnTo>
                    <a:lnTo>
                      <a:pt x="317678" y="0"/>
                    </a:lnTo>
                    <a:lnTo>
                      <a:pt x="168974" y="1095"/>
                    </a:lnTo>
                    <a:close/>
                  </a:path>
                </a:pathLst>
              </a:custGeom>
              <a:solidFill>
                <a:schemeClr val="tx1"/>
              </a:solidFill>
              <a:ln w="190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Rectangle 28"/>
            <p:cNvSpPr/>
            <p:nvPr/>
          </p:nvSpPr>
          <p:spPr>
            <a:xfrm>
              <a:off x="3483163" y="2532420"/>
              <a:ext cx="6144768" cy="3474720"/>
            </a:xfrm>
            <a:prstGeom prst="rect">
              <a:avLst/>
            </a:prstGeom>
            <a:noFill/>
            <a:ln w="12700" cap="rnd">
              <a:solidFill>
                <a:srgbClr val="9D9D9D"/>
              </a:soli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Szövegdoboz 40"/>
          <p:cNvSpPr txBox="1"/>
          <p:nvPr/>
        </p:nvSpPr>
        <p:spPr>
          <a:xfrm>
            <a:off x="2690905" y="2083691"/>
            <a:ext cx="10767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Ingredients</a:t>
            </a:r>
            <a:endParaRPr lang="hu-HU" sz="14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2" name="Szövegdoboz 41"/>
          <p:cNvSpPr txBox="1"/>
          <p:nvPr/>
        </p:nvSpPr>
        <p:spPr>
          <a:xfrm>
            <a:off x="2706664" y="2391735"/>
            <a:ext cx="24288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1 </a:t>
            </a:r>
            <a:r>
              <a:rPr lang="hu-HU" sz="12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200" dirty="0" err="1" smtClean="0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200" dirty="0" smtClean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5 </a:t>
            </a:r>
            <a:r>
              <a:rPr lang="hu-HU" sz="12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200" dirty="0" err="1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200" dirty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¼ </a:t>
            </a:r>
            <a:r>
              <a:rPr lang="hu-HU" sz="12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200" dirty="0" err="1" smtClean="0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200" dirty="0" smtClean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200" dirty="0">
                <a:latin typeface="Segoe UI Light" pitchFamily="34" charset="0"/>
                <a:cs typeface="Segoe UI Light" pitchFamily="34" charset="0"/>
              </a:rPr>
              <a:t>¼ </a:t>
            </a:r>
            <a:r>
              <a:rPr lang="hu-HU" sz="12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200" dirty="0" err="1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200" dirty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6 </a:t>
            </a:r>
            <a:r>
              <a:rPr lang="hu-HU" sz="12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200" dirty="0" err="1" smtClean="0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200" dirty="0" smtClean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200" dirty="0">
                <a:latin typeface="Segoe UI Light" pitchFamily="34" charset="0"/>
                <a:cs typeface="Segoe UI Light" pitchFamily="34" charset="0"/>
              </a:rPr>
              <a:t>¼ </a:t>
            </a:r>
            <a:r>
              <a:rPr lang="hu-HU" sz="12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200" dirty="0" err="1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200" dirty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200" dirty="0">
                <a:latin typeface="Segoe UI Light" pitchFamily="34" charset="0"/>
                <a:cs typeface="Segoe UI Light" pitchFamily="34" charset="0"/>
              </a:rPr>
              <a:t>2</a:t>
            </a:r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2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200" dirty="0" err="1" smtClean="0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200" dirty="0" smtClean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200" dirty="0">
                <a:latin typeface="Segoe UI Light" pitchFamily="34" charset="0"/>
                <a:cs typeface="Segoe UI Light" pitchFamily="34" charset="0"/>
              </a:rPr>
              <a:t>3</a:t>
            </a:r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2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200" dirty="0" err="1" smtClean="0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200" dirty="0" smtClean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¼ </a:t>
            </a:r>
            <a:r>
              <a:rPr lang="hu-HU" sz="12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200" dirty="0" err="1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200" dirty="0">
              <a:latin typeface="Segoe UI Light" pitchFamily="34" charset="0"/>
              <a:cs typeface="Segoe UI Light" pitchFamily="34" charset="0"/>
            </a:endParaRPr>
          </a:p>
          <a:p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¼</a:t>
            </a:r>
            <a:r>
              <a:rPr lang="hu-HU" sz="1200" dirty="0" err="1" smtClean="0">
                <a:latin typeface="Segoe UI Light" pitchFamily="34" charset="0"/>
                <a:cs typeface="Segoe UI Light" pitchFamily="34" charset="0"/>
              </a:rPr>
              <a:t>Lorem</a:t>
            </a:r>
            <a:r>
              <a:rPr lang="hu-HU" sz="1200" dirty="0" smtClean="0">
                <a:latin typeface="Segoe UI Light" pitchFamily="34" charset="0"/>
                <a:cs typeface="Segoe UI Light" pitchFamily="34" charset="0"/>
              </a:rPr>
              <a:t> </a:t>
            </a:r>
            <a:r>
              <a:rPr lang="hu-HU" sz="1200" dirty="0" err="1" smtClean="0">
                <a:latin typeface="Segoe UI Light" pitchFamily="34" charset="0"/>
                <a:cs typeface="Segoe UI Light" pitchFamily="34" charset="0"/>
              </a:rPr>
              <a:t>ipsum</a:t>
            </a:r>
            <a:endParaRPr lang="hu-HU" sz="1200" dirty="0">
              <a:latin typeface="Segoe UI Light" pitchFamily="34" charset="0"/>
              <a:cs typeface="Segoe UI Light" pitchFamily="34" charset="0"/>
            </a:endParaRPr>
          </a:p>
        </p:txBody>
      </p:sp>
      <p:sp>
        <p:nvSpPr>
          <p:cNvPr id="44" name="Szövegdoboz 43"/>
          <p:cNvSpPr txBox="1"/>
          <p:nvPr/>
        </p:nvSpPr>
        <p:spPr>
          <a:xfrm>
            <a:off x="4675994" y="2083690"/>
            <a:ext cx="9805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Directions</a:t>
            </a:r>
            <a:endParaRPr lang="hu-HU" sz="14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5" name="Szövegdoboz 44"/>
          <p:cNvSpPr txBox="1"/>
          <p:nvPr/>
        </p:nvSpPr>
        <p:spPr>
          <a:xfrm>
            <a:off x="4675994" y="2410167"/>
            <a:ext cx="255915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Lorem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ipsum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dolor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sit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elit.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Quisque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lobortis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ultricies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sagittis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Aenean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in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mi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lacus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vel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aliquam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lorem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Fusce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in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sem non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nisl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lobortis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ornare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vel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nibh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Etiam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tellus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lacus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rutrum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eget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faucibus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sed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porttitor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a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mauris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Donec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ornare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congue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ipsum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eu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tempor</a:t>
            </a:r>
            <a:r>
              <a:rPr lang="hu-HU" sz="11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Nam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bibendum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tortor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placerat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diam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imperdiet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varius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Etiam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at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sem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leo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Mauris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libero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nulla,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vel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tincidunt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quis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mollis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id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felis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. Nulla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tellus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eros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tempor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eu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tincidunt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at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, fermentum non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sapien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Fusce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condimentum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tincidunt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ipsum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eu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hu-H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semper</a:t>
            </a:r>
            <a:r>
              <a:rPr lang="hu-HU" sz="11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296" y="4743833"/>
            <a:ext cx="2278973" cy="343696"/>
          </a:xfrm>
          <a:prstGeom prst="rect">
            <a:avLst/>
          </a:prstGeom>
        </p:spPr>
      </p:pic>
      <p:pic>
        <p:nvPicPr>
          <p:cNvPr id="46" name="Kép 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8109" y="4743833"/>
            <a:ext cx="325103" cy="32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73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ontrol xmlns="http://schemas.microsoft.com/VisualStudio/2011/storyboarding/control">
  <Id Name="System.Storyboarding.MetroIcons.Up" Revision="1" Stencil="System.Storyboarding.MetroIcons" StencilVersion="0.1"/>
</Control>
</file>

<file path=customXml/item10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11.xml><?xml version="1.0" encoding="utf-8"?>
<Control xmlns="http://schemas.microsoft.com/VisualStudio/2011/storyboarding/control">
  <Id Name="e75cd7fd-d454-43ac-a2bd-cf0ac4f48652" RevisionId="8831f7ae-9100-4ae6-a512-25e5a2ad6d46" Stencil="172d6d98-e5c9-42e9-a209-79f7a94bbd38" StencilRevisionId="00000000-0000-0000-0000-000000000000" StencilVersion="0.0"/>
</Control>
</file>

<file path=customXml/item12.xml><?xml version="1.0" encoding="utf-8"?>
<Control xmlns="http://schemas.microsoft.com/VisualStudio/2011/storyboarding/control">
  <Id Name="System.Storyboarding.MetroIcons.Refresh" Revision="1" Stencil="System.Storyboarding.MetroIcons" StencilVersion="0.1"/>
</Control>
</file>

<file path=customXml/item13.xml><?xml version="1.0" encoding="utf-8"?>
<Control xmlns="http://schemas.microsoft.com/VisualStudio/2011/storyboarding/control">
  <Id Name="System.Storyboarding.Metro.AppBar" Revision="1" Stencil="System.Storyboarding.Metro" StencilVersion="0.1"/>
</Control>
</file>

<file path=customXml/item14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15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16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17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18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19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2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20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21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22.xml><?xml version="1.0" encoding="utf-8"?>
<Control xmlns="http://schemas.microsoft.com/VisualStudio/2011/storyboarding/control">
  <Id Name="System.Storyboarding.WindowsPhoneIcons.BaseCircle" Revision="1" Stencil="System.Storyboarding.WindowsPhoneIcons" StencilVersion="0.1"/>
</Control>
</file>

<file path=customXml/item23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24.xml><?xml version="1.0" encoding="utf-8"?>
<Control xmlns="http://schemas.microsoft.com/VisualStudio/2011/storyboarding/control">
  <Id Name="e75cd7fd-d454-43ac-a2bd-cf0ac4f48652" RevisionId="8831f7ae-9100-4ae6-a512-25e5a2ad6d46" Stencil="172d6d98-e5c9-42e9-a209-79f7a94bbd38" StencilRevisionId="00000000-0000-0000-0000-000000000000" StencilVersion="0.0"/>
</Control>
</file>

<file path=customXml/item25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26.xml><?xml version="1.0" encoding="utf-8"?>
<Control xmlns="http://schemas.microsoft.com/VisualStudio/2011/storyboarding/control">
  <Id Name="System.Storyboarding.WindowsPhoneIcons.Search" Revision="1" Stencil="System.Storyboarding.WindowsPhoneIcons" StencilVersion="0.1"/>
</Control>
</file>

<file path=customXml/item27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28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29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3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30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31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32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33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34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35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36.xml><?xml version="1.0" encoding="utf-8"?>
<Control xmlns="http://schemas.microsoft.com/VisualStudio/2011/storyboarding/control">
  <Id Name="System.Storyboarding.WindowsPhoneIcons.BaseCircle" Revision="1" Stencil="System.Storyboarding.WindowsPhoneIcons" StencilVersion="0.1"/>
</Control>
</file>

<file path=customXml/item37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38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39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4.xml><?xml version="1.0" encoding="utf-8"?>
<Control xmlns="http://schemas.microsoft.com/VisualStudio/2011/storyboarding/control">
  <Id Name="System.Storyboarding.MetroIcons.Refresh" Revision="1" Stencil="System.Storyboarding.MetroIcons" StencilVersion="0.1"/>
</Control>
</file>

<file path=customXml/item40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41.xml><?xml version="1.0" encoding="utf-8"?>
<Control xmlns="http://schemas.microsoft.com/VisualStudio/2011/storyboarding/control">
  <Id Name="System.Storyboarding.Common.ScrollbarHorizontal" Revision="1" Stencil="System.Storyboarding.Common" StencilVersion="0.1"/>
</Control>
</file>

<file path=customXml/item42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43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44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45.xml><?xml version="1.0" encoding="utf-8"?>
<Control xmlns="http://schemas.microsoft.com/VisualStudio/2011/storyboarding/control">
  <Id Name="System.Storyboarding.WindowsPhoneIcons.Back" Revision="1" Stencil="System.Storyboarding.WindowsPhoneIcons" StencilVersion="0.1"/>
</Control>
</file>

<file path=customXml/item46.xml><?xml version="1.0" encoding="utf-8"?>
<Control xmlns="http://schemas.microsoft.com/VisualStudio/2011/storyboarding/control">
  <Id Name="33f7ffa0-ee71-4812-b2bc-0f48551d7625" RevisionId="47abd886-f786-46fe-84b3-9d73c621f554" Stencil="172d6d98-e5c9-42e9-a209-79f7a94bbd38" StencilRevisionId="00000000-0000-0000-0000-000000000000" StencilVersion="0.0"/>
</Control>
</file>

<file path=customXml/item47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48.xml><?xml version="1.0" encoding="utf-8"?>
<Control xmlns="http://schemas.microsoft.com/VisualStudio/2011/storyboarding/control">
  <Id Name="System.Storyboarding.WindowsPhoneIcons.Back" Revision="1" Stencil="System.Storyboarding.WindowsPhoneIcons" StencilVersion="0.1"/>
</Control>
</file>

<file path=customXml/item49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5.xml><?xml version="1.0" encoding="utf-8"?>
<Control xmlns="http://schemas.microsoft.com/VisualStudio/2011/storyboarding/control">
  <Id Name="System.Storyboarding.Metro.AppBar" Revision="1" Stencil="System.Storyboarding.Metro" StencilVersion="0.1"/>
</Control>
</file>

<file path=customXml/item50.xml><?xml version="1.0" encoding="utf-8"?>
<Control xmlns="http://schemas.microsoft.com/VisualStudio/2011/storyboarding/control">
  <Id Name="33f7ffa0-ee71-4812-b2bc-0f48551d7625" RevisionId="47abd886-f786-46fe-84b3-9d73c621f554" Stencil="172d6d98-e5c9-42e9-a209-79f7a94bbd38" StencilRevisionId="00000000-0000-0000-0000-000000000000" StencilVersion="0.0"/>
</Control>
</file>

<file path=customXml/item51.xml><?xml version="1.0" encoding="utf-8"?>
<Control xmlns="http://schemas.microsoft.com/VisualStudio/2011/storyboarding/control">
  <Id Name="33f7ffa0-ee71-4812-b2bc-0f48551d7625" RevisionId="47abd886-f786-46fe-84b3-9d73c621f554" Stencil="172d6d98-e5c9-42e9-a209-79f7a94bbd38" StencilRevisionId="00000000-0000-0000-0000-000000000000" StencilVersion="0.0"/>
</Control>
</file>

<file path=customXml/item52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53.xml><?xml version="1.0" encoding="utf-8"?>
<Control xmlns="http://schemas.microsoft.com/VisualStudio/2011/storyboarding/control">
  <Id Name="System.Storyboarding.Metro.AppBar" Revision="1" Stencil="System.Storyboarding.Metro" StencilVersion="0.1"/>
</Control>
</file>

<file path=customXml/item54.xml><?xml version="1.0" encoding="utf-8"?>
<Control xmlns="http://schemas.microsoft.com/VisualStudio/2011/storyboarding/control">
  <Id Name="System.Storyboarding.WindowsPhoneIcons.Save" Revision="1" Stencil="System.Storyboarding.WindowsPhoneIcons" StencilVersion="0.1"/>
</Control>
</file>

<file path=customXml/item55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56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57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58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6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7.xml><?xml version="1.0" encoding="utf-8"?>
<Control xmlns="http://schemas.microsoft.com/VisualStudio/2011/storyboarding/control">
  <Id Name="System.Storyboarding.Metro.MetroTileMediumText" Revision="1" Stencil="System.Storyboarding.Metro" StencilVersion="0.1"/>
</Control>
</file>

<file path=customXml/item8.xml><?xml version="1.0" encoding="utf-8"?>
<Control xmlns="http://schemas.microsoft.com/VisualStudio/2011/storyboarding/control">
  <Id Name="System.Storyboarding.MetroIcons.Refresh" Revision="1" Stencil="System.Storyboarding.MetroIcons" StencilVersion="0.1"/>
</Control>
</file>

<file path=customXml/item9.xml><?xml version="1.0" encoding="utf-8"?>
<Control xmlns="http://schemas.microsoft.com/VisualStudio/2011/storyboarding/control">
  <Id Name="System.Storyboarding.MetroIcons.Up" Revision="1" Stencil="System.Storyboarding.MetroIcons" StencilVersion="0.1"/>
</Control>
</file>

<file path=customXml/itemProps1.xml><?xml version="1.0" encoding="utf-8"?>
<ds:datastoreItem xmlns:ds="http://schemas.openxmlformats.org/officeDocument/2006/customXml" ds:itemID="{B63787AE-6197-4CD4-8D2C-5381250D8FB3}">
  <ds:schemaRefs>
    <ds:schemaRef ds:uri="http://schemas.microsoft.com/VisualStudio/2011/storyboarding/control"/>
  </ds:schemaRefs>
</ds:datastoreItem>
</file>

<file path=customXml/itemProps10.xml><?xml version="1.0" encoding="utf-8"?>
<ds:datastoreItem xmlns:ds="http://schemas.openxmlformats.org/officeDocument/2006/customXml" ds:itemID="{2C00030D-5F6F-4BD7-91D5-393E5E2AAAA8}">
  <ds:schemaRefs>
    <ds:schemaRef ds:uri="http://schemas.microsoft.com/VisualStudio/2011/storyboarding/control"/>
  </ds:schemaRefs>
</ds:datastoreItem>
</file>

<file path=customXml/itemProps11.xml><?xml version="1.0" encoding="utf-8"?>
<ds:datastoreItem xmlns:ds="http://schemas.openxmlformats.org/officeDocument/2006/customXml" ds:itemID="{23074FF4-C699-4760-9957-687744A9787E}">
  <ds:schemaRefs>
    <ds:schemaRef ds:uri="http://schemas.microsoft.com/VisualStudio/2011/storyboarding/control"/>
  </ds:schemaRefs>
</ds:datastoreItem>
</file>

<file path=customXml/itemProps12.xml><?xml version="1.0" encoding="utf-8"?>
<ds:datastoreItem xmlns:ds="http://schemas.openxmlformats.org/officeDocument/2006/customXml" ds:itemID="{E20A2B63-E73A-424B-A7EC-35C9DCD6B203}">
  <ds:schemaRefs>
    <ds:schemaRef ds:uri="http://schemas.microsoft.com/VisualStudio/2011/storyboarding/control"/>
  </ds:schemaRefs>
</ds:datastoreItem>
</file>

<file path=customXml/itemProps13.xml><?xml version="1.0" encoding="utf-8"?>
<ds:datastoreItem xmlns:ds="http://schemas.openxmlformats.org/officeDocument/2006/customXml" ds:itemID="{8035AF37-4DED-4CC5-A0AC-25AE8ADF23D7}">
  <ds:schemaRefs>
    <ds:schemaRef ds:uri="http://schemas.microsoft.com/VisualStudio/2011/storyboarding/control"/>
  </ds:schemaRefs>
</ds:datastoreItem>
</file>

<file path=customXml/itemProps14.xml><?xml version="1.0" encoding="utf-8"?>
<ds:datastoreItem xmlns:ds="http://schemas.openxmlformats.org/officeDocument/2006/customXml" ds:itemID="{C58A67FD-9388-4C10-9BFB-B52A1C841859}">
  <ds:schemaRefs>
    <ds:schemaRef ds:uri="http://schemas.microsoft.com/VisualStudio/2011/storyboarding/control"/>
  </ds:schemaRefs>
</ds:datastoreItem>
</file>

<file path=customXml/itemProps15.xml><?xml version="1.0" encoding="utf-8"?>
<ds:datastoreItem xmlns:ds="http://schemas.openxmlformats.org/officeDocument/2006/customXml" ds:itemID="{ADA2D57B-17D4-4795-918B-EB4AF17C70D6}">
  <ds:schemaRefs>
    <ds:schemaRef ds:uri="http://schemas.microsoft.com/VisualStudio/2011/storyboarding/control"/>
  </ds:schemaRefs>
</ds:datastoreItem>
</file>

<file path=customXml/itemProps16.xml><?xml version="1.0" encoding="utf-8"?>
<ds:datastoreItem xmlns:ds="http://schemas.openxmlformats.org/officeDocument/2006/customXml" ds:itemID="{0E01A7BB-1640-4AEF-8A16-3EBC1373181F}">
  <ds:schemaRefs>
    <ds:schemaRef ds:uri="http://schemas.microsoft.com/VisualStudio/2011/storyboarding/control"/>
  </ds:schemaRefs>
</ds:datastoreItem>
</file>

<file path=customXml/itemProps17.xml><?xml version="1.0" encoding="utf-8"?>
<ds:datastoreItem xmlns:ds="http://schemas.openxmlformats.org/officeDocument/2006/customXml" ds:itemID="{C9AA1F1E-5AFD-45DE-968E-F59BEEB57176}">
  <ds:schemaRefs>
    <ds:schemaRef ds:uri="http://schemas.microsoft.com/VisualStudio/2011/storyboarding/control"/>
  </ds:schemaRefs>
</ds:datastoreItem>
</file>

<file path=customXml/itemProps18.xml><?xml version="1.0" encoding="utf-8"?>
<ds:datastoreItem xmlns:ds="http://schemas.openxmlformats.org/officeDocument/2006/customXml" ds:itemID="{CF649C31-A6B7-44B4-A3C1-B2377FD41E62}">
  <ds:schemaRefs>
    <ds:schemaRef ds:uri="http://schemas.microsoft.com/VisualStudio/2011/storyboarding/control"/>
  </ds:schemaRefs>
</ds:datastoreItem>
</file>

<file path=customXml/itemProps19.xml><?xml version="1.0" encoding="utf-8"?>
<ds:datastoreItem xmlns:ds="http://schemas.openxmlformats.org/officeDocument/2006/customXml" ds:itemID="{4920A402-821A-41A6-9A5B-A94DAB5CA7FA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4779DA72-BA93-46FD-8EAB-47C25F56ABB6}">
  <ds:schemaRefs>
    <ds:schemaRef ds:uri="http://schemas.microsoft.com/VisualStudio/2011/storyboarding/control"/>
  </ds:schemaRefs>
</ds:datastoreItem>
</file>

<file path=customXml/itemProps20.xml><?xml version="1.0" encoding="utf-8"?>
<ds:datastoreItem xmlns:ds="http://schemas.openxmlformats.org/officeDocument/2006/customXml" ds:itemID="{B00AC7C2-6E96-478A-A6F8-2C1821935EF3}">
  <ds:schemaRefs>
    <ds:schemaRef ds:uri="http://schemas.microsoft.com/VisualStudio/2011/storyboarding/control"/>
  </ds:schemaRefs>
</ds:datastoreItem>
</file>

<file path=customXml/itemProps21.xml><?xml version="1.0" encoding="utf-8"?>
<ds:datastoreItem xmlns:ds="http://schemas.openxmlformats.org/officeDocument/2006/customXml" ds:itemID="{8FCCA063-DF26-47B3-87FC-7D41FB9F53E8}">
  <ds:schemaRefs>
    <ds:schemaRef ds:uri="http://schemas.microsoft.com/VisualStudio/2011/storyboarding/control"/>
  </ds:schemaRefs>
</ds:datastoreItem>
</file>

<file path=customXml/itemProps22.xml><?xml version="1.0" encoding="utf-8"?>
<ds:datastoreItem xmlns:ds="http://schemas.openxmlformats.org/officeDocument/2006/customXml" ds:itemID="{0AA61124-9181-443B-8D10-1023B5BB2D83}">
  <ds:schemaRefs>
    <ds:schemaRef ds:uri="http://schemas.microsoft.com/VisualStudio/2011/storyboarding/control"/>
  </ds:schemaRefs>
</ds:datastoreItem>
</file>

<file path=customXml/itemProps23.xml><?xml version="1.0" encoding="utf-8"?>
<ds:datastoreItem xmlns:ds="http://schemas.openxmlformats.org/officeDocument/2006/customXml" ds:itemID="{81850977-8760-4ED4-AC90-E4FCEAA6A3B8}">
  <ds:schemaRefs>
    <ds:schemaRef ds:uri="http://schemas.microsoft.com/VisualStudio/2011/storyboarding/control"/>
  </ds:schemaRefs>
</ds:datastoreItem>
</file>

<file path=customXml/itemProps24.xml><?xml version="1.0" encoding="utf-8"?>
<ds:datastoreItem xmlns:ds="http://schemas.openxmlformats.org/officeDocument/2006/customXml" ds:itemID="{40009E35-5A0C-4D83-9600-E2E922A396DE}">
  <ds:schemaRefs>
    <ds:schemaRef ds:uri="http://schemas.microsoft.com/VisualStudio/2011/storyboarding/control"/>
  </ds:schemaRefs>
</ds:datastoreItem>
</file>

<file path=customXml/itemProps25.xml><?xml version="1.0" encoding="utf-8"?>
<ds:datastoreItem xmlns:ds="http://schemas.openxmlformats.org/officeDocument/2006/customXml" ds:itemID="{142D3CF2-4CA7-444A-8E01-B8EA242C37D0}">
  <ds:schemaRefs>
    <ds:schemaRef ds:uri="http://schemas.microsoft.com/VisualStudio/2011/storyboarding/control"/>
  </ds:schemaRefs>
</ds:datastoreItem>
</file>

<file path=customXml/itemProps26.xml><?xml version="1.0" encoding="utf-8"?>
<ds:datastoreItem xmlns:ds="http://schemas.openxmlformats.org/officeDocument/2006/customXml" ds:itemID="{035BF7D9-BD13-4D4E-856A-6B82CE7DB3C0}">
  <ds:schemaRefs>
    <ds:schemaRef ds:uri="http://schemas.microsoft.com/VisualStudio/2011/storyboarding/control"/>
  </ds:schemaRefs>
</ds:datastoreItem>
</file>

<file path=customXml/itemProps27.xml><?xml version="1.0" encoding="utf-8"?>
<ds:datastoreItem xmlns:ds="http://schemas.openxmlformats.org/officeDocument/2006/customXml" ds:itemID="{A358A475-F8F5-4BED-BB72-33E25394D86E}">
  <ds:schemaRefs>
    <ds:schemaRef ds:uri="http://schemas.microsoft.com/VisualStudio/2011/storyboarding/control"/>
  </ds:schemaRefs>
</ds:datastoreItem>
</file>

<file path=customXml/itemProps28.xml><?xml version="1.0" encoding="utf-8"?>
<ds:datastoreItem xmlns:ds="http://schemas.openxmlformats.org/officeDocument/2006/customXml" ds:itemID="{761F8998-D8A1-47FD-A004-9B67C11B602F}">
  <ds:schemaRefs>
    <ds:schemaRef ds:uri="http://schemas.microsoft.com/VisualStudio/2011/storyboarding/control"/>
  </ds:schemaRefs>
</ds:datastoreItem>
</file>

<file path=customXml/itemProps29.xml><?xml version="1.0" encoding="utf-8"?>
<ds:datastoreItem xmlns:ds="http://schemas.openxmlformats.org/officeDocument/2006/customXml" ds:itemID="{2CDA8A2A-A0C0-456C-95BF-98466D3C2024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F952B98C-283B-4DAF-A568-AEF88EBA69B8}">
  <ds:schemaRefs>
    <ds:schemaRef ds:uri="http://schemas.microsoft.com/VisualStudio/2011/storyboarding/control"/>
  </ds:schemaRefs>
</ds:datastoreItem>
</file>

<file path=customXml/itemProps30.xml><?xml version="1.0" encoding="utf-8"?>
<ds:datastoreItem xmlns:ds="http://schemas.openxmlformats.org/officeDocument/2006/customXml" ds:itemID="{5D7CCAA7-A611-4250-85DE-EC8523E4700F}">
  <ds:schemaRefs>
    <ds:schemaRef ds:uri="http://schemas.microsoft.com/VisualStudio/2011/storyboarding/control"/>
  </ds:schemaRefs>
</ds:datastoreItem>
</file>

<file path=customXml/itemProps31.xml><?xml version="1.0" encoding="utf-8"?>
<ds:datastoreItem xmlns:ds="http://schemas.openxmlformats.org/officeDocument/2006/customXml" ds:itemID="{B3352973-7EA6-4EE4-A1D5-7604A090A871}">
  <ds:schemaRefs>
    <ds:schemaRef ds:uri="http://schemas.microsoft.com/VisualStudio/2011/storyboarding/control"/>
  </ds:schemaRefs>
</ds:datastoreItem>
</file>

<file path=customXml/itemProps32.xml><?xml version="1.0" encoding="utf-8"?>
<ds:datastoreItem xmlns:ds="http://schemas.openxmlformats.org/officeDocument/2006/customXml" ds:itemID="{45A32D58-5785-46C3-92E5-1E826B91B664}">
  <ds:schemaRefs>
    <ds:schemaRef ds:uri="http://schemas.microsoft.com/VisualStudio/2011/storyboarding/control"/>
  </ds:schemaRefs>
</ds:datastoreItem>
</file>

<file path=customXml/itemProps33.xml><?xml version="1.0" encoding="utf-8"?>
<ds:datastoreItem xmlns:ds="http://schemas.openxmlformats.org/officeDocument/2006/customXml" ds:itemID="{A3EF4414-2294-4748-BB34-8BE05FB44C17}">
  <ds:schemaRefs>
    <ds:schemaRef ds:uri="http://schemas.microsoft.com/VisualStudio/2011/storyboarding/control"/>
  </ds:schemaRefs>
</ds:datastoreItem>
</file>

<file path=customXml/itemProps34.xml><?xml version="1.0" encoding="utf-8"?>
<ds:datastoreItem xmlns:ds="http://schemas.openxmlformats.org/officeDocument/2006/customXml" ds:itemID="{266BAD17-92E5-4113-8DF7-2B0508B37D66}">
  <ds:schemaRefs>
    <ds:schemaRef ds:uri="http://schemas.microsoft.com/VisualStudio/2011/storyboarding/control"/>
  </ds:schemaRefs>
</ds:datastoreItem>
</file>

<file path=customXml/itemProps35.xml><?xml version="1.0" encoding="utf-8"?>
<ds:datastoreItem xmlns:ds="http://schemas.openxmlformats.org/officeDocument/2006/customXml" ds:itemID="{C143C872-2749-4014-9053-5FCBD8C82306}">
  <ds:schemaRefs>
    <ds:schemaRef ds:uri="http://schemas.microsoft.com/VisualStudio/2011/storyboarding/control"/>
  </ds:schemaRefs>
</ds:datastoreItem>
</file>

<file path=customXml/itemProps36.xml><?xml version="1.0" encoding="utf-8"?>
<ds:datastoreItem xmlns:ds="http://schemas.openxmlformats.org/officeDocument/2006/customXml" ds:itemID="{D258E2C5-729E-4DAD-9159-5DAB44FD644D}">
  <ds:schemaRefs>
    <ds:schemaRef ds:uri="http://schemas.microsoft.com/VisualStudio/2011/storyboarding/control"/>
  </ds:schemaRefs>
</ds:datastoreItem>
</file>

<file path=customXml/itemProps37.xml><?xml version="1.0" encoding="utf-8"?>
<ds:datastoreItem xmlns:ds="http://schemas.openxmlformats.org/officeDocument/2006/customXml" ds:itemID="{B2AD4733-6EEF-43D7-9796-44E1FA53EA0C}">
  <ds:schemaRefs>
    <ds:schemaRef ds:uri="http://schemas.microsoft.com/VisualStudio/2011/storyboarding/control"/>
  </ds:schemaRefs>
</ds:datastoreItem>
</file>

<file path=customXml/itemProps38.xml><?xml version="1.0" encoding="utf-8"?>
<ds:datastoreItem xmlns:ds="http://schemas.openxmlformats.org/officeDocument/2006/customXml" ds:itemID="{5EA16E4C-5121-4A3F-9312-BA549AA820B5}">
  <ds:schemaRefs>
    <ds:schemaRef ds:uri="http://schemas.microsoft.com/VisualStudio/2011/storyboarding/control"/>
  </ds:schemaRefs>
</ds:datastoreItem>
</file>

<file path=customXml/itemProps39.xml><?xml version="1.0" encoding="utf-8"?>
<ds:datastoreItem xmlns:ds="http://schemas.openxmlformats.org/officeDocument/2006/customXml" ds:itemID="{A16C6A77-1C26-4442-89C8-4FBC2CF6F62A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CFFEED04-6E24-45EA-97B8-83658BFB31CF}">
  <ds:schemaRefs>
    <ds:schemaRef ds:uri="http://schemas.microsoft.com/VisualStudio/2011/storyboarding/control"/>
  </ds:schemaRefs>
</ds:datastoreItem>
</file>

<file path=customXml/itemProps40.xml><?xml version="1.0" encoding="utf-8"?>
<ds:datastoreItem xmlns:ds="http://schemas.openxmlformats.org/officeDocument/2006/customXml" ds:itemID="{F667E1AF-F336-4807-885C-D2F7EC28E1C6}">
  <ds:schemaRefs>
    <ds:schemaRef ds:uri="http://schemas.microsoft.com/VisualStudio/2011/storyboarding/control"/>
  </ds:schemaRefs>
</ds:datastoreItem>
</file>

<file path=customXml/itemProps41.xml><?xml version="1.0" encoding="utf-8"?>
<ds:datastoreItem xmlns:ds="http://schemas.openxmlformats.org/officeDocument/2006/customXml" ds:itemID="{5ABF0896-0A6D-4D04-85A0-887B1B37C15A}">
  <ds:schemaRefs>
    <ds:schemaRef ds:uri="http://schemas.microsoft.com/VisualStudio/2011/storyboarding/control"/>
  </ds:schemaRefs>
</ds:datastoreItem>
</file>

<file path=customXml/itemProps42.xml><?xml version="1.0" encoding="utf-8"?>
<ds:datastoreItem xmlns:ds="http://schemas.openxmlformats.org/officeDocument/2006/customXml" ds:itemID="{29114F55-075D-4B08-85AE-2C1416069D53}">
  <ds:schemaRefs>
    <ds:schemaRef ds:uri="http://schemas.microsoft.com/VisualStudio/2011/storyboarding/control"/>
  </ds:schemaRefs>
</ds:datastoreItem>
</file>

<file path=customXml/itemProps43.xml><?xml version="1.0" encoding="utf-8"?>
<ds:datastoreItem xmlns:ds="http://schemas.openxmlformats.org/officeDocument/2006/customXml" ds:itemID="{B373BDE5-9D0E-4690-A5C8-99387189F74F}">
  <ds:schemaRefs>
    <ds:schemaRef ds:uri="http://schemas.microsoft.com/VisualStudio/2011/storyboarding/control"/>
  </ds:schemaRefs>
</ds:datastoreItem>
</file>

<file path=customXml/itemProps44.xml><?xml version="1.0" encoding="utf-8"?>
<ds:datastoreItem xmlns:ds="http://schemas.openxmlformats.org/officeDocument/2006/customXml" ds:itemID="{ED27D02D-8C31-4E2A-8D15-4BDC9FF9271F}">
  <ds:schemaRefs>
    <ds:schemaRef ds:uri="http://schemas.microsoft.com/VisualStudio/2011/storyboarding/control"/>
  </ds:schemaRefs>
</ds:datastoreItem>
</file>

<file path=customXml/itemProps45.xml><?xml version="1.0" encoding="utf-8"?>
<ds:datastoreItem xmlns:ds="http://schemas.openxmlformats.org/officeDocument/2006/customXml" ds:itemID="{46C244F5-EB7D-4C38-8A65-5D4C2369B30F}">
  <ds:schemaRefs>
    <ds:schemaRef ds:uri="http://schemas.microsoft.com/VisualStudio/2011/storyboarding/control"/>
  </ds:schemaRefs>
</ds:datastoreItem>
</file>

<file path=customXml/itemProps46.xml><?xml version="1.0" encoding="utf-8"?>
<ds:datastoreItem xmlns:ds="http://schemas.openxmlformats.org/officeDocument/2006/customXml" ds:itemID="{D4B2D2F5-D6A2-404D-ABBC-0F4B17724551}">
  <ds:schemaRefs>
    <ds:schemaRef ds:uri="http://schemas.microsoft.com/VisualStudio/2011/storyboarding/control"/>
  </ds:schemaRefs>
</ds:datastoreItem>
</file>

<file path=customXml/itemProps47.xml><?xml version="1.0" encoding="utf-8"?>
<ds:datastoreItem xmlns:ds="http://schemas.openxmlformats.org/officeDocument/2006/customXml" ds:itemID="{5B6F2A1F-4C4A-4111-81A9-E8BF5A9769BC}">
  <ds:schemaRefs>
    <ds:schemaRef ds:uri="http://schemas.microsoft.com/VisualStudio/2011/storyboarding/control"/>
  </ds:schemaRefs>
</ds:datastoreItem>
</file>

<file path=customXml/itemProps48.xml><?xml version="1.0" encoding="utf-8"?>
<ds:datastoreItem xmlns:ds="http://schemas.openxmlformats.org/officeDocument/2006/customXml" ds:itemID="{7146F7E4-5C4C-4495-B3AA-E917C711015D}">
  <ds:schemaRefs>
    <ds:schemaRef ds:uri="http://schemas.microsoft.com/VisualStudio/2011/storyboarding/control"/>
  </ds:schemaRefs>
</ds:datastoreItem>
</file>

<file path=customXml/itemProps49.xml><?xml version="1.0" encoding="utf-8"?>
<ds:datastoreItem xmlns:ds="http://schemas.openxmlformats.org/officeDocument/2006/customXml" ds:itemID="{A9C221F1-004F-4E6B-A6EB-EA4B93595DD2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1DAE1C05-4601-409D-8ADC-FB0989CFDDA0}">
  <ds:schemaRefs>
    <ds:schemaRef ds:uri="http://schemas.microsoft.com/VisualStudio/2011/storyboarding/control"/>
  </ds:schemaRefs>
</ds:datastoreItem>
</file>

<file path=customXml/itemProps50.xml><?xml version="1.0" encoding="utf-8"?>
<ds:datastoreItem xmlns:ds="http://schemas.openxmlformats.org/officeDocument/2006/customXml" ds:itemID="{5EAC8137-99C0-4C38-9EC6-77F21303DEAE}">
  <ds:schemaRefs>
    <ds:schemaRef ds:uri="http://schemas.microsoft.com/VisualStudio/2011/storyboarding/control"/>
  </ds:schemaRefs>
</ds:datastoreItem>
</file>

<file path=customXml/itemProps51.xml><?xml version="1.0" encoding="utf-8"?>
<ds:datastoreItem xmlns:ds="http://schemas.openxmlformats.org/officeDocument/2006/customXml" ds:itemID="{653AC349-4797-46A6-8ED9-B19FDAB866CE}">
  <ds:schemaRefs>
    <ds:schemaRef ds:uri="http://schemas.microsoft.com/VisualStudio/2011/storyboarding/control"/>
  </ds:schemaRefs>
</ds:datastoreItem>
</file>

<file path=customXml/itemProps52.xml><?xml version="1.0" encoding="utf-8"?>
<ds:datastoreItem xmlns:ds="http://schemas.openxmlformats.org/officeDocument/2006/customXml" ds:itemID="{84B5466B-E174-494A-9042-69DF9BFE11A8}">
  <ds:schemaRefs>
    <ds:schemaRef ds:uri="http://schemas.microsoft.com/VisualStudio/2011/storyboarding/control"/>
  </ds:schemaRefs>
</ds:datastoreItem>
</file>

<file path=customXml/itemProps53.xml><?xml version="1.0" encoding="utf-8"?>
<ds:datastoreItem xmlns:ds="http://schemas.openxmlformats.org/officeDocument/2006/customXml" ds:itemID="{97B6CB38-0B92-4792-A138-483F42C2CEE2}">
  <ds:schemaRefs>
    <ds:schemaRef ds:uri="http://schemas.microsoft.com/VisualStudio/2011/storyboarding/control"/>
  </ds:schemaRefs>
</ds:datastoreItem>
</file>

<file path=customXml/itemProps54.xml><?xml version="1.0" encoding="utf-8"?>
<ds:datastoreItem xmlns:ds="http://schemas.openxmlformats.org/officeDocument/2006/customXml" ds:itemID="{34D2FDD6-6D9A-4710-BCA2-0BD9B9FA9E76}">
  <ds:schemaRefs>
    <ds:schemaRef ds:uri="http://schemas.microsoft.com/VisualStudio/2011/storyboarding/control"/>
  </ds:schemaRefs>
</ds:datastoreItem>
</file>

<file path=customXml/itemProps55.xml><?xml version="1.0" encoding="utf-8"?>
<ds:datastoreItem xmlns:ds="http://schemas.openxmlformats.org/officeDocument/2006/customXml" ds:itemID="{AA6CAF58-8EC7-43F2-92A8-976484EA5069}">
  <ds:schemaRefs>
    <ds:schemaRef ds:uri="http://schemas.microsoft.com/VisualStudio/2011/storyboarding/control"/>
  </ds:schemaRefs>
</ds:datastoreItem>
</file>

<file path=customXml/itemProps56.xml><?xml version="1.0" encoding="utf-8"?>
<ds:datastoreItem xmlns:ds="http://schemas.openxmlformats.org/officeDocument/2006/customXml" ds:itemID="{71F555A9-E06A-4AE0-99BB-35BDEB56F27D}">
  <ds:schemaRefs>
    <ds:schemaRef ds:uri="http://schemas.microsoft.com/VisualStudio/2011/storyboarding/control"/>
  </ds:schemaRefs>
</ds:datastoreItem>
</file>

<file path=customXml/itemProps57.xml><?xml version="1.0" encoding="utf-8"?>
<ds:datastoreItem xmlns:ds="http://schemas.openxmlformats.org/officeDocument/2006/customXml" ds:itemID="{7C452F45-D158-4FE3-AACA-701FEAF30E75}">
  <ds:schemaRefs>
    <ds:schemaRef ds:uri="http://schemas.microsoft.com/VisualStudio/2011/storyboarding/control"/>
  </ds:schemaRefs>
</ds:datastoreItem>
</file>

<file path=customXml/itemProps58.xml><?xml version="1.0" encoding="utf-8"?>
<ds:datastoreItem xmlns:ds="http://schemas.openxmlformats.org/officeDocument/2006/customXml" ds:itemID="{9479F6A4-D8D1-43A2-A2D8-39DAEA9DE6E1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FBF28365-427C-4650-9298-49CF18B92DF6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45F008A6-7A4F-4B86-9388-C08CE345553F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0518D9B9-AACE-49D5-A4EA-ABE60EF0D4AF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89B84D40-8317-446B-ADE2-84F3081FE3CF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323</Words>
  <Application>Microsoft Office PowerPoint</Application>
  <PresentationFormat>Diavetítés a képernyőre (4:3 oldalarány)</PresentationFormat>
  <Paragraphs>57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10" baseType="lpstr">
      <vt:lpstr>Arial</vt:lpstr>
      <vt:lpstr>Calibri</vt:lpstr>
      <vt:lpstr>Segoe UI</vt:lpstr>
      <vt:lpstr>Segoe UI Black</vt:lpstr>
      <vt:lpstr>Segoe UI Light</vt:lpstr>
      <vt:lpstr>Office-téma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mic-admin</dc:creator>
  <cp:lastModifiedBy>Tóth Tibor</cp:lastModifiedBy>
  <cp:revision>21</cp:revision>
  <dcterms:created xsi:type="dcterms:W3CDTF">2012-04-11T14:17:38Z</dcterms:created>
  <dcterms:modified xsi:type="dcterms:W3CDTF">2015-03-08T19:59:14Z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